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4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9C3764-9FD3-4FD0-B27A-55F2FF4E5701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D966153-8283-4AB8-945C-B51C01D0207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270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-State SAPR Officer</a:t>
            </a:r>
          </a:p>
          <a:p>
            <a:r>
              <a:rPr lang="en-US" dirty="0"/>
              <a:t>-State Victim Advocate Coordinator</a:t>
            </a:r>
          </a:p>
          <a:p>
            <a:r>
              <a:rPr lang="en-US" dirty="0"/>
              <a:t>-SARCs at Brigade and Wing commands</a:t>
            </a:r>
          </a:p>
          <a:p>
            <a:r>
              <a:rPr lang="en-US" dirty="0"/>
              <a:t>-Three geographical victim advocates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384D67E-F85F-410E-AAA6-2F13482D7AA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77050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5FEF98-29F6-CFA2-F602-4BF5EA6C97F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0302C26-A90A-BA4F-9F19-C11EACDA599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5CF484-864A-4B87-B05C-AF72CD1887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888BB-10BB-4169-8C95-DDA328856C82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E17096-4F8D-D238-815A-0241B0D72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701B58-10F8-0C54-9940-69835FA3D5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FD69B-C5F3-4066-80FA-05CF2598B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342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DB70D-C65E-C6AC-101C-7713DC485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19B0547-66B9-8A4F-1DDD-29AF3485D81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956F938-3919-C0E1-F0D7-EF5F0E7565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888BB-10BB-4169-8C95-DDA328856C82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554491-CC4E-8832-DC81-A70ED87609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3532B6-424C-0D25-15D2-1F533155D5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FD69B-C5F3-4066-80FA-05CF2598B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50768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4474C34-D4AC-99D6-5738-6108F1E687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9D1150-ABB4-DDF8-173A-84686B3D1E9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F700E8-64D5-41E1-95AC-D3DE91211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888BB-10BB-4169-8C95-DDA328856C82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2A2D0F5-A2E7-1D06-7550-9D1CD10311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595F84-6844-6A4A-6D7D-E03505739A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FD69B-C5F3-4066-80FA-05CF2598B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6414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3289DA-FD82-8E46-C7E6-3A35614E56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2C3F039-91EE-8A8B-DB4F-7D46EAE6021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B9BA5D-4E1D-2F6D-1B20-216243EB03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888BB-10BB-4169-8C95-DDA328856C82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28E831D-4426-16B6-D2AB-CAFCC12EFD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8A1F42-83D6-DBEF-2FD2-08B9FDBBE3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FD69B-C5F3-4066-80FA-05CF2598B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69829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8D0A4C-9379-245D-514A-FBA1048306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C30E10-7BA1-D1DA-6A8B-57F8AA2B33F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1520F5-136A-983B-7E0C-4B4E47F7A0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888BB-10BB-4169-8C95-DDA328856C82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E44E7D-E76D-D12C-4167-D98B840A85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0EB0C0-A915-C56A-39C7-40671C7EC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FD69B-C5F3-4066-80FA-05CF2598B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8767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ECBB61-96FB-4BCA-F158-6659247C19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DE07CE-C396-BC43-7922-8794E5F7A7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5C4B9B1-BFD5-8700-80A7-820D267F116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1C52394-41C1-F8B2-D4AC-4F65760DE5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888BB-10BB-4169-8C95-DDA328856C82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195BE5-CA6B-C8C8-0C7F-B773F3786D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CA7EFD7-C6E6-07AC-08F9-32A0CA2D1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FD69B-C5F3-4066-80FA-05CF2598B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555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AA553B-8133-238C-BF9B-F990DE43C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DCA70F-682D-C7BD-BC55-F7DFE33385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CCD574-5EA6-5DAC-61F0-870B2D62665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25381D15-0545-FFF4-8C68-D5D53370A66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731288-BE76-75D2-D902-02DF533EC8A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089104F-8E29-AE1F-7FCD-CCFA2EF581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888BB-10BB-4169-8C95-DDA328856C82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5AC6B5B-0CBD-827D-677B-D171B2E14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E94B6BF-450A-8464-C033-F3AE7B94E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FD69B-C5F3-4066-80FA-05CF2598B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91081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2C12A-4819-E9D7-CB83-14A4EEB26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8730743-EF2A-ED75-A0D4-DB32EFB1A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888BB-10BB-4169-8C95-DDA328856C82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74E8D97-C117-4D86-17E0-CAF4D8388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E4AA6B3-E316-D31A-CEA3-EA250033BD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FD69B-C5F3-4066-80FA-05CF2598B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97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3B078DF-221F-0FC8-1368-5A9A22E45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888BB-10BB-4169-8C95-DDA328856C82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142D59F-3A63-6192-9923-65DD8E5493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12EEDEC-D2E0-6C89-C8DE-D31536C63F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FD69B-C5F3-4066-80FA-05CF2598B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971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A78081-A395-5CD4-CDA1-CED89EA39F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7EABCB-6033-183C-83F0-5C5B0A3A6C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C092C88-3007-587A-C979-5A4B420541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7192016-C0E6-DD40-2860-ACF0C6A24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888BB-10BB-4169-8C95-DDA328856C82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45C8F7-2975-8FD6-B27C-AC9E9A3E1F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0E6107-E164-2B95-72C0-7E2E599615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FD69B-C5F3-4066-80FA-05CF2598B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6926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8BA2E-0E89-72AA-C7BF-0C36D643FD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1B177C-80B9-AA0D-4CA0-E67F39E3CAE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ECD9BCE-0116-2CBA-6A70-ADA81A4CBE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2E64A76-BF9A-06D6-1AA5-E7451DD28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3888BB-10BB-4169-8C95-DDA328856C82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AAF67F8-42CA-ED08-0C5F-532DDC357C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EB3E3D-B0E9-4618-B6A0-A87E91672A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DFD69B-C5F3-4066-80FA-05CF2598B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27341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2E517BF-00C6-D9B3-2594-D984A73CD4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81E385-8E76-95A5-16ED-45D37464B3D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3A6B5D-3F56-66C8-3E1D-DB973E115DA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3888BB-10BB-4169-8C95-DDA328856C82}" type="datetimeFigureOut">
              <a:rPr lang="en-US" smtClean="0"/>
              <a:t>9/27/2024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E7488B6-7C57-FA05-2F2E-13EE04CABC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E3D0C5-A238-E84F-04B8-6F074458896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FD69B-C5F3-4066-80FA-05CF2598B6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0291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19D1BC-2334-A590-88D4-76C11DCA18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br>
              <a:rPr lang="en-US" sz="4800" dirty="0"/>
            </a:br>
            <a:br>
              <a:rPr lang="en-US" sz="4800" dirty="0"/>
            </a:br>
            <a:endParaRPr lang="en-US" sz="4800" dirty="0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16523F06-846C-C477-00D1-B558344F99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3"/>
          <a:srcRect t="-13409" r="-7909" b="-227"/>
          <a:stretch/>
        </p:blipFill>
        <p:spPr>
          <a:xfrm>
            <a:off x="2838736" y="822960"/>
            <a:ext cx="6514528" cy="5212080"/>
          </a:xfrm>
        </p:spPr>
      </p:pic>
      <p:pic>
        <p:nvPicPr>
          <p:cNvPr id="4" name="Picture 3">
            <a:extLst>
              <a:ext uri="{FF2B5EF4-FFF2-40B4-BE49-F238E27FC236}">
                <a16:creationId xmlns:a16="http://schemas.microsoft.com/office/drawing/2014/main" id="{3260BCBA-7205-229E-3320-106D0B518B4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3879" y="395922"/>
            <a:ext cx="1655763" cy="16557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27888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</Words>
  <Application>Microsoft Office PowerPoint</Application>
  <PresentationFormat>Widescreen</PresentationFormat>
  <Paragraphs>6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</dc:title>
  <dc:creator>Bryan</dc:creator>
  <cp:lastModifiedBy>Bryan</cp:lastModifiedBy>
  <cp:revision>1</cp:revision>
  <dcterms:created xsi:type="dcterms:W3CDTF">2024-09-27T18:47:09Z</dcterms:created>
  <dcterms:modified xsi:type="dcterms:W3CDTF">2024-09-27T18:48:01Z</dcterms:modified>
</cp:coreProperties>
</file>