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C3764-9FD3-4FD0-B27A-55F2FF4E5701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66153-8283-4AB8-945C-B51C01D0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7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-State SAPR Officer</a:t>
            </a:r>
          </a:p>
          <a:p>
            <a:r>
              <a:rPr lang="en-US" dirty="0"/>
              <a:t>-State Victim Advocate Coordinator</a:t>
            </a:r>
          </a:p>
          <a:p>
            <a:r>
              <a:rPr lang="en-US" dirty="0"/>
              <a:t>-SARCs at Brigade and Wing commands</a:t>
            </a:r>
          </a:p>
          <a:p>
            <a:r>
              <a:rPr lang="en-US" dirty="0"/>
              <a:t>-Three geographical victim advocates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4D67E-F85F-410E-AAA6-2F13482D7A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0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EF98-29F6-CFA2-F602-4BF5EA6C9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02C26-A90A-BA4F-9F19-C11EACDA5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CF484-864A-4B87-B05C-AF72CD18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7096-4F8D-D238-815A-0241B0D7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01B58-10F8-0C54-9940-69835FA3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4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B70D-C65E-C6AC-101C-7713DC48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B0547-66B9-8A4F-1DDD-29AF3485D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6F938-3919-C0E1-F0D7-EF5F0E75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54491-CC4E-8832-DC81-A70ED876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532B6-424C-0D25-15D2-1F533155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74C34-D4AC-99D6-5738-6108F1E68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D1150-ABB4-DDF8-173A-84686B3D1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700E8-64D5-41E1-95AC-D3DE9121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2D0F5-A2E7-1D06-7550-9D1CD103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5F84-6844-6A4A-6D7D-E0350573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1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89DA-FD82-8E46-C7E6-3A35614E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3F039-91EE-8A8B-DB4F-7D46EAE60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9BA5D-4E1D-2F6D-1B20-216243EB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E831D-4426-16B6-D2AB-CAFCC12E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A1F42-83D6-DBEF-2FD2-08B9FDBB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0A4C-9379-245D-514A-FBA10483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30E10-7BA1-D1DA-6A8B-57F8AA2B3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520F5-136A-983B-7E0C-4B4E47F7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44E7D-E76D-D12C-4167-D98B840A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EB0C0-A915-C56A-39C7-40671C7E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7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BB61-96FB-4BCA-F158-6659247C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E07CE-C396-BC43-7922-8794E5F7A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4B9B1-BFD5-8700-80A7-820D267F1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52394-41C1-F8B2-D4AC-4F65760D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95BE5-CA6B-C8C8-0C7F-B773F378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7EFD7-C6E6-07AC-08F9-32A0CA2D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553B-8133-238C-BF9B-F990DE43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CA70F-682D-C7BD-BC55-F7DFE3338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CD574-5EA6-5DAC-61F0-870B2D626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81D15-0545-FFF4-8C68-D5D53370A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31288-BE76-75D2-D902-02DF533EC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89104F-8E29-AE1F-7FCD-CCFA2EF5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C6B5B-0CBD-827D-677B-D171B2E1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4B6BF-450A-8464-C033-F3AE7B94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C12A-4819-E9D7-CB83-14A4EEB2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30743-EF2A-ED75-A0D4-DB32EFB1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8D97-C117-4D86-17E0-CAF4D838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AA6B3-E316-D31A-CEA3-EA250033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B078DF-221F-0FC8-1368-5A9A22E4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2D59F-3A63-6192-9923-65DD8E54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EEDEC-D2E0-6C89-C8DE-D31536C6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7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8081-A395-5CD4-CDA1-CED89EA39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ABCB-6033-183C-83F0-5C5B0A3A6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92C88-3007-587A-C979-5A4B42054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92016-C0E6-DD40-2860-ACF0C6A2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5C8F7-2975-8FD6-B27C-AC9E9A3E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E6107-E164-2B95-72C0-7E2E5996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BA2E-0E89-72AA-C7BF-0C36D643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B177C-80B9-AA0D-4CA0-E67F39E3C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D9BCE-0116-2CBA-6A70-ADA81A4CB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64A76-BF9A-06D6-1AA5-E7451DD2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F67F8-42CA-ED08-0C5F-532DDC35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B3E3D-B0E9-4618-B6A0-A87E9167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517BF-00C6-D9B3-2594-D984A73C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1E385-8E76-95A5-16ED-45D37464B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A6B5D-3F56-66C8-3E1D-DB973E115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88BB-10BB-4169-8C95-DDA328856C82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88B6-7C57-FA05-2F2E-13EE04CAB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D0C5-A238-E84F-04B8-6F0744588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FD69B-C5F3-4066-80FA-05CF2598B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2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9D1BC-2334-A590-88D4-76C11DCA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523F06-846C-C477-00D1-B558344F9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-13409" r="-7909" b="-227"/>
          <a:stretch/>
        </p:blipFill>
        <p:spPr>
          <a:xfrm>
            <a:off x="2838736" y="822960"/>
            <a:ext cx="6514528" cy="521208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60BCBA-7205-229E-3320-106D0B518B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79" y="395922"/>
            <a:ext cx="1655763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Bryan</dc:creator>
  <cp:lastModifiedBy>Bryan</cp:lastModifiedBy>
  <cp:revision>1</cp:revision>
  <dcterms:created xsi:type="dcterms:W3CDTF">2024-09-27T18:47:09Z</dcterms:created>
  <dcterms:modified xsi:type="dcterms:W3CDTF">2024-09-27T18:48:01Z</dcterms:modified>
</cp:coreProperties>
</file>