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264" r:id="rId5"/>
    <p:sldId id="258" r:id="rId6"/>
    <p:sldId id="257" r:id="rId7"/>
    <p:sldId id="272" r:id="rId8"/>
    <p:sldId id="259" r:id="rId9"/>
    <p:sldId id="270" r:id="rId10"/>
    <p:sldId id="260" r:id="rId11"/>
    <p:sldId id="268" r:id="rId12"/>
    <p:sldId id="261" r:id="rId13"/>
    <p:sldId id="265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CD352-932A-404E-8AEB-7671A8B31997}" v="260" dt="2024-09-27T18:44:49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9" autoAdjust="0"/>
    <p:restoredTop sz="85611" autoAdjust="0"/>
  </p:normalViewPr>
  <p:slideViewPr>
    <p:cSldViewPr snapToGrid="0">
      <p:cViewPr varScale="1">
        <p:scale>
          <a:sx n="79" d="100"/>
          <a:sy n="79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Bryan J CIV NG (USA)" userId="S::bryan.j.davis.civ@army.mil::70211963-9f22-4c1c-b0c1-2aad94cb048a" providerId="AD" clId="Web-{57E00C6F-B7A7-4108-A792-E6A3E109DBB5}"/>
    <pc:docChg chg="modSld sldOrd">
      <pc:chgData name="Davis, Bryan J CIV NG (USA)" userId="S::bryan.j.davis.civ@army.mil::70211963-9f22-4c1c-b0c1-2aad94cb048a" providerId="AD" clId="Web-{57E00C6F-B7A7-4108-A792-E6A3E109DBB5}" dt="2024-06-20T19:22:47.242" v="281" actId="20577"/>
      <pc:docMkLst>
        <pc:docMk/>
      </pc:docMkLst>
      <pc:sldChg chg="addSp delSp modSp mod setBg addAnim delAnim">
        <pc:chgData name="Davis, Bryan J CIV NG (USA)" userId="S::bryan.j.davis.civ@army.mil::70211963-9f22-4c1c-b0c1-2aad94cb048a" providerId="AD" clId="Web-{57E00C6F-B7A7-4108-A792-E6A3E109DBB5}" dt="2024-06-20T18:41:33.936" v="44"/>
        <pc:sldMkLst>
          <pc:docMk/>
          <pc:sldMk cId="2735166041" sldId="256"/>
        </pc:sldMkLst>
        <pc:spChg chg="mod">
          <ac:chgData name="Davis, Bryan J CIV NG (USA)" userId="S::bryan.j.davis.civ@army.mil::70211963-9f22-4c1c-b0c1-2aad94cb048a" providerId="AD" clId="Web-{57E00C6F-B7A7-4108-A792-E6A3E109DBB5}" dt="2024-06-20T18:40:12.041" v="38" actId="20577"/>
          <ac:spMkLst>
            <pc:docMk/>
            <pc:sldMk cId="2735166041" sldId="256"/>
            <ac:spMk id="2" creationId="{B119D1BC-2334-A590-88D4-76C11DCA1882}"/>
          </ac:spMkLst>
        </pc:spChg>
        <pc:spChg chg="mod">
          <ac:chgData name="Davis, Bryan J CIV NG (USA)" userId="S::bryan.j.davis.civ@army.mil::70211963-9f22-4c1c-b0c1-2aad94cb048a" providerId="AD" clId="Web-{57E00C6F-B7A7-4108-A792-E6A3E109DBB5}" dt="2024-06-20T18:32:35.560" v="34" actId="20577"/>
          <ac:spMkLst>
            <pc:docMk/>
            <pc:sldMk cId="2735166041" sldId="256"/>
            <ac:spMk id="3" creationId="{19540D26-D7DB-310F-ADEB-70E4E5017071}"/>
          </ac:spMkLst>
        </pc:spChg>
        <pc:spChg chg="add del">
          <ac:chgData name="Davis, Bryan J CIV NG (USA)" userId="S::bryan.j.davis.civ@army.mil::70211963-9f22-4c1c-b0c1-2aad94cb048a" providerId="AD" clId="Web-{57E00C6F-B7A7-4108-A792-E6A3E109DBB5}" dt="2024-06-20T18:26:07.693" v="21"/>
          <ac:spMkLst>
            <pc:docMk/>
            <pc:sldMk cId="2735166041" sldId="256"/>
            <ac:spMk id="9" creationId="{043017B7-DB56-477D-A4AE-8EC1B3C99C78}"/>
          </ac:spMkLst>
        </pc:spChg>
        <pc:spChg chg="add del">
          <ac:chgData name="Davis, Bryan J CIV NG (USA)" userId="S::bryan.j.davis.civ@army.mil::70211963-9f22-4c1c-b0c1-2aad94cb048a" providerId="AD" clId="Web-{57E00C6F-B7A7-4108-A792-E6A3E109DBB5}" dt="2024-06-20T18:26:07.693" v="21"/>
          <ac:spMkLst>
            <pc:docMk/>
            <pc:sldMk cId="2735166041" sldId="256"/>
            <ac:spMk id="15" creationId="{04357C93-F0CB-4A1C-8F77-4E9063789819}"/>
          </ac:spMkLst>
        </pc:spChg>
        <pc:spChg chg="add del">
          <ac:chgData name="Davis, Bryan J CIV NG (USA)" userId="S::bryan.j.davis.civ@army.mil::70211963-9f22-4c1c-b0c1-2aad94cb048a" providerId="AD" clId="Web-{57E00C6F-B7A7-4108-A792-E6A3E109DBB5}" dt="2024-06-20T18:26:20.225" v="23"/>
          <ac:spMkLst>
            <pc:docMk/>
            <pc:sldMk cId="2735166041" sldId="256"/>
            <ac:spMk id="17" creationId="{9180DE06-7362-4888-AADA-7AADD57AC49D}"/>
          </ac:spMkLst>
        </pc:spChg>
        <pc:spChg chg="add del">
          <ac:chgData name="Davis, Bryan J CIV NG (USA)" userId="S::bryan.j.davis.civ@army.mil::70211963-9f22-4c1c-b0c1-2aad94cb048a" providerId="AD" clId="Web-{57E00C6F-B7A7-4108-A792-E6A3E109DBB5}" dt="2024-06-20T18:26:20.225" v="23"/>
          <ac:spMkLst>
            <pc:docMk/>
            <pc:sldMk cId="2735166041" sldId="256"/>
            <ac:spMk id="19" creationId="{04357C93-F0CB-4A1C-8F77-4E9063789819}"/>
          </ac:spMkLst>
        </pc:spChg>
        <pc:spChg chg="add del">
          <ac:chgData name="Davis, Bryan J CIV NG (USA)" userId="S::bryan.j.davis.civ@army.mil::70211963-9f22-4c1c-b0c1-2aad94cb048a" providerId="AD" clId="Web-{57E00C6F-B7A7-4108-A792-E6A3E109DBB5}" dt="2024-06-20T18:31:13.430" v="31"/>
          <ac:spMkLst>
            <pc:docMk/>
            <pc:sldMk cId="2735166041" sldId="256"/>
            <ac:spMk id="21" creationId="{9B7AD9F6-8CE7-4299-8FC6-328F4DCD3FF9}"/>
          </ac:spMkLst>
        </pc:spChg>
        <pc:spChg chg="add del">
          <ac:chgData name="Davis, Bryan J CIV NG (USA)" userId="S::bryan.j.davis.civ@army.mil::70211963-9f22-4c1c-b0c1-2aad94cb048a" providerId="AD" clId="Web-{57E00C6F-B7A7-4108-A792-E6A3E109DBB5}" dt="2024-06-20T18:31:13.430" v="31"/>
          <ac:spMkLst>
            <pc:docMk/>
            <pc:sldMk cId="2735166041" sldId="256"/>
            <ac:spMk id="22" creationId="{F49775AF-8896-43EE-92C6-83497D6DC56F}"/>
          </ac:spMkLst>
        </pc:spChg>
        <pc:spChg chg="add">
          <ac:chgData name="Davis, Bryan J CIV NG (USA)" userId="S::bryan.j.davis.civ@army.mil::70211963-9f22-4c1c-b0c1-2aad94cb048a" providerId="AD" clId="Web-{57E00C6F-B7A7-4108-A792-E6A3E109DBB5}" dt="2024-06-20T18:31:13.430" v="31"/>
          <ac:spMkLst>
            <pc:docMk/>
            <pc:sldMk cId="2735166041" sldId="256"/>
            <ac:spMk id="27" creationId="{C7D023E4-8DE1-436E-9847-ED6A4B4B04FD}"/>
          </ac:spMkLst>
        </pc:spChg>
        <pc:spChg chg="del">
          <ac:chgData name="Davis, Bryan J CIV NG (USA)" userId="S::bryan.j.davis.civ@army.mil::70211963-9f22-4c1c-b0c1-2aad94cb048a" providerId="AD" clId="Web-{57E00C6F-B7A7-4108-A792-E6A3E109DBB5}" dt="2024-06-20T18:41:21.076" v="43"/>
          <ac:spMkLst>
            <pc:docMk/>
            <pc:sldMk cId="2735166041" sldId="256"/>
            <ac:spMk id="34" creationId="{73A7A746-A7C1-443C-9B24-406D2224527E}"/>
          </ac:spMkLst>
        </pc:spChg>
        <pc:spChg chg="del">
          <ac:chgData name="Davis, Bryan J CIV NG (USA)" userId="S::bryan.j.davis.civ@army.mil::70211963-9f22-4c1c-b0c1-2aad94cb048a" providerId="AD" clId="Web-{57E00C6F-B7A7-4108-A792-E6A3E109DBB5}" dt="2024-06-20T18:41:10.638" v="42"/>
          <ac:spMkLst>
            <pc:docMk/>
            <pc:sldMk cId="2735166041" sldId="256"/>
            <ac:spMk id="35" creationId="{1D71425D-6031-4121-BA40-815DACCD0EFA}"/>
          </ac:spMkLst>
        </pc:spChg>
        <pc:spChg chg="del">
          <ac:chgData name="Davis, Bryan J CIV NG (USA)" userId="S::bryan.j.davis.civ@army.mil::70211963-9f22-4c1c-b0c1-2aad94cb048a" providerId="AD" clId="Web-{57E00C6F-B7A7-4108-A792-E6A3E109DBB5}" dt="2024-06-20T18:41:33.936" v="44"/>
          <ac:spMkLst>
            <pc:docMk/>
            <pc:sldMk cId="2735166041" sldId="256"/>
            <ac:spMk id="36" creationId="{67A43343-A25B-49D5-9967-D5647ADF7085}"/>
          </ac:spMkLst>
        </pc:spChg>
        <pc:spChg chg="del">
          <ac:chgData name="Davis, Bryan J CIV NG (USA)" userId="S::bryan.j.davis.civ@army.mil::70211963-9f22-4c1c-b0c1-2aad94cb048a" providerId="AD" clId="Web-{57E00C6F-B7A7-4108-A792-E6A3E109DBB5}" dt="2024-06-20T18:38:24.050" v="36"/>
          <ac:spMkLst>
            <pc:docMk/>
            <pc:sldMk cId="2735166041" sldId="256"/>
            <ac:spMk id="38" creationId="{35470CE2-E5F8-489C-84E9-775AE8D3E3B4}"/>
          </ac:spMkLst>
        </pc:spChg>
        <pc:spChg chg="del">
          <ac:chgData name="Davis, Bryan J CIV NG (USA)" userId="S::bryan.j.davis.civ@army.mil::70211963-9f22-4c1c-b0c1-2aad94cb048a" providerId="AD" clId="Web-{57E00C6F-B7A7-4108-A792-E6A3E109DBB5}" dt="2024-06-20T18:38:20.299" v="35"/>
          <ac:spMkLst>
            <pc:docMk/>
            <pc:sldMk cId="2735166041" sldId="256"/>
            <ac:spMk id="40" creationId="{5B17117C-64EA-4B8B-9DDC-D10E947C46D8}"/>
          </ac:spMkLst>
        </pc:spChg>
        <pc:grpChg chg="add del">
          <ac:chgData name="Davis, Bryan J CIV NG (USA)" userId="S::bryan.j.davis.civ@army.mil::70211963-9f22-4c1c-b0c1-2aad94cb048a" providerId="AD" clId="Web-{57E00C6F-B7A7-4108-A792-E6A3E109DBB5}" dt="2024-06-20T18:26:07.693" v="21"/>
          <ac:grpSpMkLst>
            <pc:docMk/>
            <pc:sldMk cId="2735166041" sldId="256"/>
            <ac:grpSpMk id="11" creationId="{3AF6A671-C637-4547-85F4-51B6D1881399}"/>
          </ac:grpSpMkLst>
        </pc:grpChg>
        <pc:grpChg chg="add del">
          <ac:chgData name="Davis, Bryan J CIV NG (USA)" userId="S::bryan.j.davis.civ@army.mil::70211963-9f22-4c1c-b0c1-2aad94cb048a" providerId="AD" clId="Web-{57E00C6F-B7A7-4108-A792-E6A3E109DBB5}" dt="2024-06-20T18:26:20.225" v="23"/>
          <ac:grpSpMkLst>
            <pc:docMk/>
            <pc:sldMk cId="2735166041" sldId="256"/>
            <ac:grpSpMk id="18" creationId="{3AF6A671-C637-4547-85F4-51B6D1881399}"/>
          </ac:grpSpMkLst>
        </pc:grpChg>
        <pc:grpChg chg="add">
          <ac:chgData name="Davis, Bryan J CIV NG (USA)" userId="S::bryan.j.davis.civ@army.mil::70211963-9f22-4c1c-b0c1-2aad94cb048a" providerId="AD" clId="Web-{57E00C6F-B7A7-4108-A792-E6A3E109DBB5}" dt="2024-06-20T18:31:13.430" v="31"/>
          <ac:grpSpMkLst>
            <pc:docMk/>
            <pc:sldMk cId="2735166041" sldId="256"/>
            <ac:grpSpMk id="29" creationId="{E4556D3F-F9E0-4DD4-A96F-6A8297B92405}"/>
          </ac:grpSpMkLst>
        </pc:grpChg>
        <pc:grpChg chg="add">
          <ac:chgData name="Davis, Bryan J CIV NG (USA)" userId="S::bryan.j.davis.civ@army.mil::70211963-9f22-4c1c-b0c1-2aad94cb048a" providerId="AD" clId="Web-{57E00C6F-B7A7-4108-A792-E6A3E109DBB5}" dt="2024-06-20T18:31:13.430" v="31"/>
          <ac:grpSpMkLst>
            <pc:docMk/>
            <pc:sldMk cId="2735166041" sldId="256"/>
            <ac:grpSpMk id="33" creationId="{65EABBED-2B80-4B13-A7A8-1D34C4A02741}"/>
          </ac:grpSpMkLst>
        </pc:grpChg>
        <pc:picChg chg="mod ord">
          <ac:chgData name="Davis, Bryan J CIV NG (USA)" userId="S::bryan.j.davis.civ@army.mil::70211963-9f22-4c1c-b0c1-2aad94cb048a" providerId="AD" clId="Web-{57E00C6F-B7A7-4108-A792-E6A3E109DBB5}" dt="2024-06-20T18:31:13.430" v="31"/>
          <ac:picMkLst>
            <pc:docMk/>
            <pc:sldMk cId="2735166041" sldId="256"/>
            <ac:picMk id="4" creationId="{3260BCBA-7205-229E-3320-106D0B518B4B}"/>
          </ac:picMkLst>
        </pc:picChg>
      </pc:sldChg>
      <pc:sldChg chg="modSp">
        <pc:chgData name="Davis, Bryan J CIV NG (USA)" userId="S::bryan.j.davis.civ@army.mil::70211963-9f22-4c1c-b0c1-2aad94cb048a" providerId="AD" clId="Web-{57E00C6F-B7A7-4108-A792-E6A3E109DBB5}" dt="2024-06-20T18:22:20.491" v="12" actId="20577"/>
        <pc:sldMkLst>
          <pc:docMk/>
          <pc:sldMk cId="1443235206" sldId="257"/>
        </pc:sldMkLst>
        <pc:spChg chg="mod">
          <ac:chgData name="Davis, Bryan J CIV NG (USA)" userId="S::bryan.j.davis.civ@army.mil::70211963-9f22-4c1c-b0c1-2aad94cb048a" providerId="AD" clId="Web-{57E00C6F-B7A7-4108-A792-E6A3E109DBB5}" dt="2024-06-20T18:22:20.491" v="12" actId="20577"/>
          <ac:spMkLst>
            <pc:docMk/>
            <pc:sldMk cId="1443235206" sldId="257"/>
            <ac:spMk id="2" creationId="{B119D1BC-2334-A590-88D4-76C11DCA1882}"/>
          </ac:spMkLst>
        </pc:spChg>
      </pc:sldChg>
      <pc:sldChg chg="modSp mod ord setBg">
        <pc:chgData name="Davis, Bryan J CIV NG (USA)" userId="S::bryan.j.davis.civ@army.mil::70211963-9f22-4c1c-b0c1-2aad94cb048a" providerId="AD" clId="Web-{57E00C6F-B7A7-4108-A792-E6A3E109DBB5}" dt="2024-06-20T18:29:54.706" v="30"/>
        <pc:sldMkLst>
          <pc:docMk/>
          <pc:sldMk cId="244917323" sldId="258"/>
        </pc:sldMkLst>
        <pc:spChg chg="mod">
          <ac:chgData name="Davis, Bryan J CIV NG (USA)" userId="S::bryan.j.davis.civ@army.mil::70211963-9f22-4c1c-b0c1-2aad94cb048a" providerId="AD" clId="Web-{57E00C6F-B7A7-4108-A792-E6A3E109DBB5}" dt="2024-06-20T18:21:44.114" v="6" actId="20577"/>
          <ac:spMkLst>
            <pc:docMk/>
            <pc:sldMk cId="244917323" sldId="258"/>
            <ac:spMk id="2" creationId="{B119D1BC-2334-A590-88D4-76C11DCA1882}"/>
          </ac:spMkLst>
        </pc:spChg>
        <pc:spChg chg="mod">
          <ac:chgData name="Davis, Bryan J CIV NG (USA)" userId="S::bryan.j.davis.civ@army.mil::70211963-9f22-4c1c-b0c1-2aad94cb048a" providerId="AD" clId="Web-{57E00C6F-B7A7-4108-A792-E6A3E109DBB5}" dt="2024-06-20T18:29:52.331" v="29" actId="20577"/>
          <ac:spMkLst>
            <pc:docMk/>
            <pc:sldMk cId="244917323" sldId="258"/>
            <ac:spMk id="3" creationId="{19540D26-D7DB-310F-ADEB-70E4E5017071}"/>
          </ac:spMkLst>
        </pc:spChg>
      </pc:sldChg>
      <pc:sldChg chg="addSp delSp modSp">
        <pc:chgData name="Davis, Bryan J CIV NG (USA)" userId="S::bryan.j.davis.civ@army.mil::70211963-9f22-4c1c-b0c1-2aad94cb048a" providerId="AD" clId="Web-{57E00C6F-B7A7-4108-A792-E6A3E109DBB5}" dt="2024-06-20T19:22:47.242" v="281" actId="20577"/>
        <pc:sldMkLst>
          <pc:docMk/>
          <pc:sldMk cId="338408014" sldId="259"/>
        </pc:sldMkLst>
        <pc:spChg chg="mod">
          <ac:chgData name="Davis, Bryan J CIV NG (USA)" userId="S::bryan.j.davis.civ@army.mil::70211963-9f22-4c1c-b0c1-2aad94cb048a" providerId="AD" clId="Web-{57E00C6F-B7A7-4108-A792-E6A3E109DBB5}" dt="2024-06-20T18:22:38.227" v="14" actId="20577"/>
          <ac:spMkLst>
            <pc:docMk/>
            <pc:sldMk cId="338408014" sldId="259"/>
            <ac:spMk id="2" creationId="{B119D1BC-2334-A590-88D4-76C11DCA1882}"/>
          </ac:spMkLst>
        </pc:spChg>
        <pc:spChg chg="add del mod">
          <ac:chgData name="Davis, Bryan J CIV NG (USA)" userId="S::bryan.j.davis.civ@army.mil::70211963-9f22-4c1c-b0c1-2aad94cb048a" providerId="AD" clId="Web-{57E00C6F-B7A7-4108-A792-E6A3E109DBB5}" dt="2024-06-20T19:22:47.242" v="281" actId="20577"/>
          <ac:spMkLst>
            <pc:docMk/>
            <pc:sldMk cId="338408014" sldId="259"/>
            <ac:spMk id="3" creationId="{19540D26-D7DB-310F-ADEB-70E4E5017071}"/>
          </ac:spMkLst>
        </pc:spChg>
        <pc:spChg chg="add del mod">
          <ac:chgData name="Davis, Bryan J CIV NG (USA)" userId="S::bryan.j.davis.civ@army.mil::70211963-9f22-4c1c-b0c1-2aad94cb048a" providerId="AD" clId="Web-{57E00C6F-B7A7-4108-A792-E6A3E109DBB5}" dt="2024-06-20T19:20:09.342" v="274"/>
          <ac:spMkLst>
            <pc:docMk/>
            <pc:sldMk cId="338408014" sldId="259"/>
            <ac:spMk id="6" creationId="{994D6CAD-7EAF-E419-081D-29FCD7240588}"/>
          </ac:spMkLst>
        </pc:spChg>
      </pc:sldChg>
      <pc:sldChg chg="modSp">
        <pc:chgData name="Davis, Bryan J CIV NG (USA)" userId="S::bryan.j.davis.civ@army.mil::70211963-9f22-4c1c-b0c1-2aad94cb048a" providerId="AD" clId="Web-{57E00C6F-B7A7-4108-A792-E6A3E109DBB5}" dt="2024-06-20T18:22:47.462" v="16" actId="20577"/>
        <pc:sldMkLst>
          <pc:docMk/>
          <pc:sldMk cId="854719290" sldId="260"/>
        </pc:sldMkLst>
        <pc:spChg chg="mod">
          <ac:chgData name="Davis, Bryan J CIV NG (USA)" userId="S::bryan.j.davis.civ@army.mil::70211963-9f22-4c1c-b0c1-2aad94cb048a" providerId="AD" clId="Web-{57E00C6F-B7A7-4108-A792-E6A3E109DBB5}" dt="2024-06-20T18:22:47.462" v="16" actId="20577"/>
          <ac:spMkLst>
            <pc:docMk/>
            <pc:sldMk cId="854719290" sldId="260"/>
            <ac:spMk id="2" creationId="{B119D1BC-2334-A590-88D4-76C11DCA1882}"/>
          </ac:spMkLst>
        </pc:spChg>
      </pc:sldChg>
      <pc:sldChg chg="modSp">
        <pc:chgData name="Davis, Bryan J CIV NG (USA)" userId="S::bryan.j.davis.civ@army.mil::70211963-9f22-4c1c-b0c1-2aad94cb048a" providerId="AD" clId="Web-{57E00C6F-B7A7-4108-A792-E6A3E109DBB5}" dt="2024-06-20T18:23:13.166" v="19" actId="20577"/>
        <pc:sldMkLst>
          <pc:docMk/>
          <pc:sldMk cId="3872657970" sldId="261"/>
        </pc:sldMkLst>
        <pc:spChg chg="mod">
          <ac:chgData name="Davis, Bryan J CIV NG (USA)" userId="S::bryan.j.davis.civ@army.mil::70211963-9f22-4c1c-b0c1-2aad94cb048a" providerId="AD" clId="Web-{57E00C6F-B7A7-4108-A792-E6A3E109DBB5}" dt="2024-06-20T18:23:13.166" v="19" actId="20577"/>
          <ac:spMkLst>
            <pc:docMk/>
            <pc:sldMk cId="3872657970" sldId="261"/>
            <ac:spMk id="2" creationId="{B119D1BC-2334-A590-88D4-76C11DCA1882}"/>
          </ac:spMkLst>
        </pc:spChg>
      </pc:sldChg>
      <pc:sldChg chg="modSp ord">
        <pc:chgData name="Davis, Bryan J CIV NG (USA)" userId="S::bryan.j.davis.civ@army.mil::70211963-9f22-4c1c-b0c1-2aad94cb048a" providerId="AD" clId="Web-{57E00C6F-B7A7-4108-A792-E6A3E109DBB5}" dt="2024-06-20T18:22:04.412" v="10" actId="20577"/>
        <pc:sldMkLst>
          <pc:docMk/>
          <pc:sldMk cId="2992244413" sldId="262"/>
        </pc:sldMkLst>
        <pc:spChg chg="mod">
          <ac:chgData name="Davis, Bryan J CIV NG (USA)" userId="S::bryan.j.davis.civ@army.mil::70211963-9f22-4c1c-b0c1-2aad94cb048a" providerId="AD" clId="Web-{57E00C6F-B7A7-4108-A792-E6A3E109DBB5}" dt="2024-06-20T18:22:04.412" v="10" actId="20577"/>
          <ac:spMkLst>
            <pc:docMk/>
            <pc:sldMk cId="2992244413" sldId="262"/>
            <ac:spMk id="2" creationId="{B119D1BC-2334-A590-88D4-76C11DCA1882}"/>
          </ac:spMkLst>
        </pc:spChg>
      </pc:sldChg>
    </pc:docChg>
  </pc:docChgLst>
  <pc:docChgLst>
    <pc:chgData name="Davis, Bryan J CIV (USA)" userId="70211963-9f22-4c1c-b0c1-2aad94cb048a" providerId="ADAL" clId="{A6DCD352-932A-404E-8AEB-7671A8B31997}"/>
    <pc:docChg chg="custSel addSld delSld modSld">
      <pc:chgData name="Davis, Bryan J CIV (USA)" userId="70211963-9f22-4c1c-b0c1-2aad94cb048a" providerId="ADAL" clId="{A6DCD352-932A-404E-8AEB-7671A8B31997}" dt="2024-05-21T20:45:38.879" v="1356" actId="13926"/>
      <pc:docMkLst>
        <pc:docMk/>
      </pc:docMkLst>
      <pc:sldChg chg="addSp delSp modSp mod setBg">
        <pc:chgData name="Davis, Bryan J CIV (USA)" userId="70211963-9f22-4c1c-b0c1-2aad94cb048a" providerId="ADAL" clId="{A6DCD352-932A-404E-8AEB-7671A8B31997}" dt="2024-05-21T19:06:01.337" v="1036" actId="113"/>
        <pc:sldMkLst>
          <pc:docMk/>
          <pc:sldMk cId="2735166041" sldId="256"/>
        </pc:sldMkLst>
        <pc:spChg chg="mod">
          <ac:chgData name="Davis, Bryan J CIV (USA)" userId="70211963-9f22-4c1c-b0c1-2aad94cb048a" providerId="ADAL" clId="{A6DCD352-932A-404E-8AEB-7671A8B31997}" dt="2024-05-21T19:06:01.337" v="1036" actId="113"/>
          <ac:spMkLst>
            <pc:docMk/>
            <pc:sldMk cId="2735166041" sldId="256"/>
            <ac:spMk id="2" creationId="{B119D1BC-2334-A590-88D4-76C11DCA1882}"/>
          </ac:spMkLst>
        </pc:spChg>
        <pc:spChg chg="mod">
          <ac:chgData name="Davis, Bryan J CIV (USA)" userId="70211963-9f22-4c1c-b0c1-2aad94cb048a" providerId="ADAL" clId="{A6DCD352-932A-404E-8AEB-7671A8B31997}" dt="2024-05-21T18:08:14.118" v="292" actId="1036"/>
          <ac:spMkLst>
            <pc:docMk/>
            <pc:sldMk cId="2735166041" sldId="256"/>
            <ac:spMk id="3" creationId="{19540D26-D7DB-310F-ADEB-70E4E5017071}"/>
          </ac:spMkLst>
        </pc:spChg>
        <pc:picChg chg="add mod">
          <ac:chgData name="Davis, Bryan J CIV (USA)" userId="70211963-9f22-4c1c-b0c1-2aad94cb048a" providerId="ADAL" clId="{A6DCD352-932A-404E-8AEB-7671A8B31997}" dt="2024-05-21T18:08:12.055" v="291" actId="14100"/>
          <ac:picMkLst>
            <pc:docMk/>
            <pc:sldMk cId="2735166041" sldId="256"/>
            <ac:picMk id="4" creationId="{3260BCBA-7205-229E-3320-106D0B518B4B}"/>
          </ac:picMkLst>
        </pc:picChg>
        <pc:picChg chg="add del mod">
          <ac:chgData name="Davis, Bryan J CIV (USA)" userId="70211963-9f22-4c1c-b0c1-2aad94cb048a" providerId="ADAL" clId="{A6DCD352-932A-404E-8AEB-7671A8B31997}" dt="2024-05-21T16:18:00.976" v="212" actId="478"/>
          <ac:picMkLst>
            <pc:docMk/>
            <pc:sldMk cId="2735166041" sldId="256"/>
            <ac:picMk id="5" creationId="{4CA6B7B0-024A-0FC2-5557-F50F5652B3A6}"/>
          </ac:picMkLst>
        </pc:picChg>
        <pc:picChg chg="add del mod">
          <ac:chgData name="Davis, Bryan J CIV (USA)" userId="70211963-9f22-4c1c-b0c1-2aad94cb048a" providerId="ADAL" clId="{A6DCD352-932A-404E-8AEB-7671A8B31997}" dt="2024-05-21T17:49:30.106" v="269" actId="478"/>
          <ac:picMkLst>
            <pc:docMk/>
            <pc:sldMk cId="2735166041" sldId="256"/>
            <ac:picMk id="6" creationId="{F5E844BE-F096-7689-6542-F345E1F8A65D}"/>
          </ac:picMkLst>
        </pc:picChg>
      </pc:sldChg>
      <pc:sldChg chg="new del">
        <pc:chgData name="Davis, Bryan J CIV (USA)" userId="70211963-9f22-4c1c-b0c1-2aad94cb048a" providerId="ADAL" clId="{A6DCD352-932A-404E-8AEB-7671A8B31997}" dt="2024-05-21T16:13:37.394" v="178" actId="2696"/>
        <pc:sldMkLst>
          <pc:docMk/>
          <pc:sldMk cId="101578608" sldId="257"/>
        </pc:sldMkLst>
      </pc:sldChg>
      <pc:sldChg chg="modSp add del mod modClrScheme chgLayout">
        <pc:chgData name="Davis, Bryan J CIV (USA)" userId="70211963-9f22-4c1c-b0c1-2aad94cb048a" providerId="ADAL" clId="{A6DCD352-932A-404E-8AEB-7671A8B31997}" dt="2024-05-21T18:08:23.724" v="293" actId="2696"/>
        <pc:sldMkLst>
          <pc:docMk/>
          <pc:sldMk cId="1254840786" sldId="257"/>
        </pc:sldMkLst>
        <pc:spChg chg="mod ord">
          <ac:chgData name="Davis, Bryan J CIV (USA)" userId="70211963-9f22-4c1c-b0c1-2aad94cb048a" providerId="ADAL" clId="{A6DCD352-932A-404E-8AEB-7671A8B31997}" dt="2024-05-21T16:14:22.274" v="181" actId="20577"/>
          <ac:spMkLst>
            <pc:docMk/>
            <pc:sldMk cId="1254840786" sldId="257"/>
            <ac:spMk id="2" creationId="{B119D1BC-2334-A590-88D4-76C11DCA1882}"/>
          </ac:spMkLst>
        </pc:spChg>
        <pc:spChg chg="mod ord">
          <ac:chgData name="Davis, Bryan J CIV (USA)" userId="70211963-9f22-4c1c-b0c1-2aad94cb048a" providerId="ADAL" clId="{A6DCD352-932A-404E-8AEB-7671A8B31997}" dt="2024-05-21T17:50:53.775" v="280" actId="14100"/>
          <ac:spMkLst>
            <pc:docMk/>
            <pc:sldMk cId="1254840786" sldId="257"/>
            <ac:spMk id="3" creationId="{19540D26-D7DB-310F-ADEB-70E4E5017071}"/>
          </ac:spMkLst>
        </pc:spChg>
      </pc:sldChg>
      <pc:sldChg chg="modSp add mod modClrScheme chgLayout">
        <pc:chgData name="Davis, Bryan J CIV (USA)" userId="70211963-9f22-4c1c-b0c1-2aad94cb048a" providerId="ADAL" clId="{A6DCD352-932A-404E-8AEB-7671A8B31997}" dt="2024-05-21T20:19:40.587" v="1329" actId="313"/>
        <pc:sldMkLst>
          <pc:docMk/>
          <pc:sldMk cId="1443235206" sldId="257"/>
        </pc:sldMkLst>
        <pc:spChg chg="mod ord">
          <ac:chgData name="Davis, Bryan J CIV (USA)" userId="70211963-9f22-4c1c-b0c1-2aad94cb048a" providerId="ADAL" clId="{A6DCD352-932A-404E-8AEB-7671A8B31997}" dt="2024-05-21T20:19:40.587" v="1329" actId="313"/>
          <ac:spMkLst>
            <pc:docMk/>
            <pc:sldMk cId="1443235206" sldId="257"/>
            <ac:spMk id="2" creationId="{B119D1BC-2334-A590-88D4-76C11DCA1882}"/>
          </ac:spMkLst>
        </pc:spChg>
        <pc:spChg chg="mod ord">
          <ac:chgData name="Davis, Bryan J CIV (USA)" userId="70211963-9f22-4c1c-b0c1-2aad94cb048a" providerId="ADAL" clId="{A6DCD352-932A-404E-8AEB-7671A8B31997}" dt="2024-05-21T18:57:45.643" v="866" actId="20577"/>
          <ac:spMkLst>
            <pc:docMk/>
            <pc:sldMk cId="1443235206" sldId="257"/>
            <ac:spMk id="3" creationId="{19540D26-D7DB-310F-ADEB-70E4E5017071}"/>
          </ac:spMkLst>
        </pc:spChg>
      </pc:sldChg>
      <pc:sldChg chg="new del">
        <pc:chgData name="Davis, Bryan J CIV (USA)" userId="70211963-9f22-4c1c-b0c1-2aad94cb048a" providerId="ADAL" clId="{A6DCD352-932A-404E-8AEB-7671A8B31997}" dt="2024-05-21T16:11:22.175" v="175" actId="2696"/>
        <pc:sldMkLst>
          <pc:docMk/>
          <pc:sldMk cId="2141190298" sldId="257"/>
        </pc:sldMkLst>
      </pc:sldChg>
      <pc:sldChg chg="modSp add mod">
        <pc:chgData name="Davis, Bryan J CIV (USA)" userId="70211963-9f22-4c1c-b0c1-2aad94cb048a" providerId="ADAL" clId="{A6DCD352-932A-404E-8AEB-7671A8B31997}" dt="2024-05-21T18:57:23.398" v="845" actId="20577"/>
        <pc:sldMkLst>
          <pc:docMk/>
          <pc:sldMk cId="244917323" sldId="258"/>
        </pc:sldMkLst>
        <pc:spChg chg="mod">
          <ac:chgData name="Davis, Bryan J CIV (USA)" userId="70211963-9f22-4c1c-b0c1-2aad94cb048a" providerId="ADAL" clId="{A6DCD352-932A-404E-8AEB-7671A8B31997}" dt="2024-05-21T18:57:19.926" v="844" actId="20577"/>
          <ac:spMkLst>
            <pc:docMk/>
            <pc:sldMk cId="244917323" sldId="258"/>
            <ac:spMk id="2" creationId="{B119D1BC-2334-A590-88D4-76C11DCA1882}"/>
          </ac:spMkLst>
        </pc:spChg>
        <pc:spChg chg="mod">
          <ac:chgData name="Davis, Bryan J CIV (USA)" userId="70211963-9f22-4c1c-b0c1-2aad94cb048a" providerId="ADAL" clId="{A6DCD352-932A-404E-8AEB-7671A8B31997}" dt="2024-05-21T18:57:23.398" v="845" actId="20577"/>
          <ac:spMkLst>
            <pc:docMk/>
            <pc:sldMk cId="244917323" sldId="258"/>
            <ac:spMk id="3" creationId="{19540D26-D7DB-310F-ADEB-70E4E5017071}"/>
          </ac:spMkLst>
        </pc:spChg>
      </pc:sldChg>
      <pc:sldChg chg="modSp add mod">
        <pc:chgData name="Davis, Bryan J CIV (USA)" userId="70211963-9f22-4c1c-b0c1-2aad94cb048a" providerId="ADAL" clId="{A6DCD352-932A-404E-8AEB-7671A8B31997}" dt="2024-05-21T18:57:03.735" v="836" actId="20577"/>
        <pc:sldMkLst>
          <pc:docMk/>
          <pc:sldMk cId="338408014" sldId="259"/>
        </pc:sldMkLst>
        <pc:spChg chg="mod">
          <ac:chgData name="Davis, Bryan J CIV (USA)" userId="70211963-9f22-4c1c-b0c1-2aad94cb048a" providerId="ADAL" clId="{A6DCD352-932A-404E-8AEB-7671A8B31997}" dt="2024-05-21T18:57:00.657" v="835" actId="20577"/>
          <ac:spMkLst>
            <pc:docMk/>
            <pc:sldMk cId="338408014" sldId="259"/>
            <ac:spMk id="2" creationId="{B119D1BC-2334-A590-88D4-76C11DCA1882}"/>
          </ac:spMkLst>
        </pc:spChg>
        <pc:spChg chg="mod">
          <ac:chgData name="Davis, Bryan J CIV (USA)" userId="70211963-9f22-4c1c-b0c1-2aad94cb048a" providerId="ADAL" clId="{A6DCD352-932A-404E-8AEB-7671A8B31997}" dt="2024-05-21T18:57:03.735" v="836" actId="20577"/>
          <ac:spMkLst>
            <pc:docMk/>
            <pc:sldMk cId="338408014" sldId="259"/>
            <ac:spMk id="3" creationId="{19540D26-D7DB-310F-ADEB-70E4E5017071}"/>
          </ac:spMkLst>
        </pc:spChg>
      </pc:sldChg>
      <pc:sldChg chg="modSp add mod">
        <pc:chgData name="Davis, Bryan J CIV (USA)" userId="70211963-9f22-4c1c-b0c1-2aad94cb048a" providerId="ADAL" clId="{A6DCD352-932A-404E-8AEB-7671A8B31997}" dt="2024-05-21T20:26:45.537" v="1355" actId="20577"/>
        <pc:sldMkLst>
          <pc:docMk/>
          <pc:sldMk cId="854719290" sldId="260"/>
        </pc:sldMkLst>
        <pc:spChg chg="mod">
          <ac:chgData name="Davis, Bryan J CIV (USA)" userId="70211963-9f22-4c1c-b0c1-2aad94cb048a" providerId="ADAL" clId="{A6DCD352-932A-404E-8AEB-7671A8B31997}" dt="2024-05-21T18:58:03.796" v="879" actId="20577"/>
          <ac:spMkLst>
            <pc:docMk/>
            <pc:sldMk cId="854719290" sldId="260"/>
            <ac:spMk id="2" creationId="{B119D1BC-2334-A590-88D4-76C11DCA1882}"/>
          </ac:spMkLst>
        </pc:spChg>
        <pc:spChg chg="mod">
          <ac:chgData name="Davis, Bryan J CIV (USA)" userId="70211963-9f22-4c1c-b0c1-2aad94cb048a" providerId="ADAL" clId="{A6DCD352-932A-404E-8AEB-7671A8B31997}" dt="2024-05-21T20:26:45.537" v="1355" actId="20577"/>
          <ac:spMkLst>
            <pc:docMk/>
            <pc:sldMk cId="854719290" sldId="260"/>
            <ac:spMk id="3" creationId="{19540D26-D7DB-310F-ADEB-70E4E5017071}"/>
          </ac:spMkLst>
        </pc:spChg>
      </pc:sldChg>
      <pc:sldChg chg="modSp add mod">
        <pc:chgData name="Davis, Bryan J CIV (USA)" userId="70211963-9f22-4c1c-b0c1-2aad94cb048a" providerId="ADAL" clId="{A6DCD352-932A-404E-8AEB-7671A8B31997}" dt="2024-05-21T20:45:38.879" v="1356" actId="13926"/>
        <pc:sldMkLst>
          <pc:docMk/>
          <pc:sldMk cId="3872657970" sldId="261"/>
        </pc:sldMkLst>
        <pc:spChg chg="mod">
          <ac:chgData name="Davis, Bryan J CIV (USA)" userId="70211963-9f22-4c1c-b0c1-2aad94cb048a" providerId="ADAL" clId="{A6DCD352-932A-404E-8AEB-7671A8B31997}" dt="2024-05-21T20:16:40.474" v="1176" actId="20577"/>
          <ac:spMkLst>
            <pc:docMk/>
            <pc:sldMk cId="3872657970" sldId="261"/>
            <ac:spMk id="2" creationId="{B119D1BC-2334-A590-88D4-76C11DCA1882}"/>
          </ac:spMkLst>
        </pc:spChg>
        <pc:spChg chg="mod">
          <ac:chgData name="Davis, Bryan J CIV (USA)" userId="70211963-9f22-4c1c-b0c1-2aad94cb048a" providerId="ADAL" clId="{A6DCD352-932A-404E-8AEB-7671A8B31997}" dt="2024-05-21T20:45:38.879" v="1356" actId="13926"/>
          <ac:spMkLst>
            <pc:docMk/>
            <pc:sldMk cId="3872657970" sldId="261"/>
            <ac:spMk id="3" creationId="{19540D26-D7DB-310F-ADEB-70E4E5017071}"/>
          </ac:spMkLst>
        </pc:spChg>
      </pc:sldChg>
      <pc:sldChg chg="add">
        <pc:chgData name="Davis, Bryan J CIV (USA)" userId="70211963-9f22-4c1c-b0c1-2aad94cb048a" providerId="ADAL" clId="{A6DCD352-932A-404E-8AEB-7671A8B31997}" dt="2024-05-21T20:19:29.319" v="1304" actId="2890"/>
        <pc:sldMkLst>
          <pc:docMk/>
          <pc:sldMk cId="2992244413" sldId="262"/>
        </pc:sldMkLst>
      </pc:sldChg>
    </pc:docChg>
  </pc:docChgLst>
  <pc:docChgLst>
    <pc:chgData name="Davis, Bryan J CIV NG (USA)" userId="70211963-9f22-4c1c-b0c1-2aad94cb048a" providerId="ADAL" clId="{A6DCD352-932A-404E-8AEB-7671A8B31997}"/>
    <pc:docChg chg="undo custSel addSld delSld modSld sldOrd">
      <pc:chgData name="Davis, Bryan J CIV NG (USA)" userId="70211963-9f22-4c1c-b0c1-2aad94cb048a" providerId="ADAL" clId="{A6DCD352-932A-404E-8AEB-7671A8B31997}" dt="2024-10-10T16:05:29.290" v="3283" actId="13926"/>
      <pc:docMkLst>
        <pc:docMk/>
      </pc:docMkLst>
      <pc:sldChg chg="modSp mod">
        <pc:chgData name="Davis, Bryan J CIV NG (USA)" userId="70211963-9f22-4c1c-b0c1-2aad94cb048a" providerId="ADAL" clId="{A6DCD352-932A-404E-8AEB-7671A8B31997}" dt="2024-09-27T15:08:23.444" v="1563" actId="20577"/>
        <pc:sldMkLst>
          <pc:docMk/>
          <pc:sldMk cId="2735166041" sldId="256"/>
        </pc:sldMkLst>
        <pc:spChg chg="mod">
          <ac:chgData name="Davis, Bryan J CIV NG (USA)" userId="70211963-9f22-4c1c-b0c1-2aad94cb048a" providerId="ADAL" clId="{A6DCD352-932A-404E-8AEB-7671A8B31997}" dt="2024-09-13T15:25:09.373" v="360" actId="404"/>
          <ac:spMkLst>
            <pc:docMk/>
            <pc:sldMk cId="2735166041" sldId="256"/>
            <ac:spMk id="2" creationId="{B119D1BC-2334-A590-88D4-76C11DCA1882}"/>
          </ac:spMkLst>
        </pc:spChg>
        <pc:spChg chg="mod">
          <ac:chgData name="Davis, Bryan J CIV NG (USA)" userId="70211963-9f22-4c1c-b0c1-2aad94cb048a" providerId="ADAL" clId="{A6DCD352-932A-404E-8AEB-7671A8B31997}" dt="2024-09-27T15:08:23.444" v="1563" actId="20577"/>
          <ac:spMkLst>
            <pc:docMk/>
            <pc:sldMk cId="2735166041" sldId="256"/>
            <ac:spMk id="3" creationId="{19540D26-D7DB-310F-ADEB-70E4E5017071}"/>
          </ac:spMkLst>
        </pc:spChg>
      </pc:sldChg>
      <pc:sldChg chg="modSp mod modNotesTx">
        <pc:chgData name="Davis, Bryan J CIV NG (USA)" userId="70211963-9f22-4c1c-b0c1-2aad94cb048a" providerId="ADAL" clId="{A6DCD352-932A-404E-8AEB-7671A8B31997}" dt="2024-09-13T17:24:01.857" v="1327" actId="20577"/>
        <pc:sldMkLst>
          <pc:docMk/>
          <pc:sldMk cId="1443235206" sldId="257"/>
        </pc:sldMkLst>
        <pc:picChg chg="mod">
          <ac:chgData name="Davis, Bryan J CIV NG (USA)" userId="70211963-9f22-4c1c-b0c1-2aad94cb048a" providerId="ADAL" clId="{A6DCD352-932A-404E-8AEB-7671A8B31997}" dt="2024-09-13T15:27:02.970" v="371" actId="1076"/>
          <ac:picMkLst>
            <pc:docMk/>
            <pc:sldMk cId="1443235206" sldId="257"/>
            <ac:picMk id="5" creationId="{16523F06-846C-C477-00D1-B558344F99CD}"/>
          </ac:picMkLst>
        </pc:picChg>
      </pc:sldChg>
      <pc:sldChg chg="ord">
        <pc:chgData name="Davis, Bryan J CIV NG (USA)" userId="70211963-9f22-4c1c-b0c1-2aad94cb048a" providerId="ADAL" clId="{A6DCD352-932A-404E-8AEB-7671A8B31997}" dt="2024-10-10T16:04:46.691" v="3282"/>
        <pc:sldMkLst>
          <pc:docMk/>
          <pc:sldMk cId="244917323" sldId="258"/>
        </pc:sldMkLst>
      </pc:sldChg>
      <pc:sldChg chg="addSp delSp modSp mod modNotesTx">
        <pc:chgData name="Davis, Bryan J CIV NG (USA)" userId="70211963-9f22-4c1c-b0c1-2aad94cb048a" providerId="ADAL" clId="{A6DCD352-932A-404E-8AEB-7671A8B31997}" dt="2024-09-13T16:51:25.076" v="1298" actId="1076"/>
        <pc:sldMkLst>
          <pc:docMk/>
          <pc:sldMk cId="338408014" sldId="259"/>
        </pc:sldMkLst>
        <pc:spChg chg="del mod">
          <ac:chgData name="Davis, Bryan J CIV NG (USA)" userId="70211963-9f22-4c1c-b0c1-2aad94cb048a" providerId="ADAL" clId="{A6DCD352-932A-404E-8AEB-7671A8B31997}" dt="2024-09-13T15:00:21.797" v="1" actId="1032"/>
          <ac:spMkLst>
            <pc:docMk/>
            <pc:sldMk cId="338408014" sldId="259"/>
            <ac:spMk id="3" creationId="{19540D26-D7DB-310F-ADEB-70E4E5017071}"/>
          </ac:spMkLst>
        </pc:spChg>
        <pc:spChg chg="add del mod">
          <ac:chgData name="Davis, Bryan J CIV NG (USA)" userId="70211963-9f22-4c1c-b0c1-2aad94cb048a" providerId="ADAL" clId="{A6DCD352-932A-404E-8AEB-7671A8B31997}" dt="2024-09-13T15:03:18.732" v="7" actId="1032"/>
          <ac:spMkLst>
            <pc:docMk/>
            <pc:sldMk cId="338408014" sldId="259"/>
            <ac:spMk id="7" creationId="{54273107-0B44-817E-9D1A-F3680AEBF62F}"/>
          </ac:spMkLst>
        </pc:spChg>
        <pc:spChg chg="add del mod">
          <ac:chgData name="Davis, Bryan J CIV NG (USA)" userId="70211963-9f22-4c1c-b0c1-2aad94cb048a" providerId="ADAL" clId="{A6DCD352-932A-404E-8AEB-7671A8B31997}" dt="2024-09-13T15:07:49.947" v="68" actId="1032"/>
          <ac:spMkLst>
            <pc:docMk/>
            <pc:sldMk cId="338408014" sldId="259"/>
            <ac:spMk id="10" creationId="{46C028E8-325A-B164-93BA-CBD1ED947F8D}"/>
          </ac:spMkLst>
        </pc:spChg>
        <pc:spChg chg="add del mod">
          <ac:chgData name="Davis, Bryan J CIV NG (USA)" userId="70211963-9f22-4c1c-b0c1-2aad94cb048a" providerId="ADAL" clId="{A6DCD352-932A-404E-8AEB-7671A8B31997}" dt="2024-09-13T15:08:11.686" v="80" actId="478"/>
          <ac:spMkLst>
            <pc:docMk/>
            <pc:sldMk cId="338408014" sldId="259"/>
            <ac:spMk id="13" creationId="{AE08DD77-ECD8-6437-433A-895CF00886D4}"/>
          </ac:spMkLst>
        </pc:spChg>
        <pc:spChg chg="add del mod">
          <ac:chgData name="Davis, Bryan J CIV NG (USA)" userId="70211963-9f22-4c1c-b0c1-2aad94cb048a" providerId="ADAL" clId="{A6DCD352-932A-404E-8AEB-7671A8B31997}" dt="2024-09-13T15:16:59.089" v="237" actId="931"/>
          <ac:spMkLst>
            <pc:docMk/>
            <pc:sldMk cId="338408014" sldId="259"/>
            <ac:spMk id="15" creationId="{B772EEAB-C807-2C59-8BB5-24F84FA816CD}"/>
          </ac:spMkLst>
        </pc:spChg>
        <pc:graphicFrameChg chg="add del mod modGraphic">
          <ac:chgData name="Davis, Bryan J CIV NG (USA)" userId="70211963-9f22-4c1c-b0c1-2aad94cb048a" providerId="ADAL" clId="{A6DCD352-932A-404E-8AEB-7671A8B31997}" dt="2024-09-13T15:01:42.348" v="6" actId="478"/>
          <ac:graphicFrameMkLst>
            <pc:docMk/>
            <pc:sldMk cId="338408014" sldId="259"/>
            <ac:graphicFrameMk id="5" creationId="{8BBBDC99-34F1-0847-D9CF-3E3D836D559A}"/>
          </ac:graphicFrameMkLst>
        </pc:graphicFrameChg>
        <pc:graphicFrameChg chg="add del mod modGraphic">
          <ac:chgData name="Davis, Bryan J CIV NG (USA)" userId="70211963-9f22-4c1c-b0c1-2aad94cb048a" providerId="ADAL" clId="{A6DCD352-932A-404E-8AEB-7671A8B31997}" dt="2024-09-13T15:05:33.146" v="65" actId="478"/>
          <ac:graphicFrameMkLst>
            <pc:docMk/>
            <pc:sldMk cId="338408014" sldId="259"/>
            <ac:graphicFrameMk id="8" creationId="{8FBC3A8A-EBF4-BE77-89E7-092D90ECB101}"/>
          </ac:graphicFrameMkLst>
        </pc:graphicFrameChg>
        <pc:graphicFrameChg chg="add del modGraphic">
          <ac:chgData name="Davis, Bryan J CIV NG (USA)" userId="70211963-9f22-4c1c-b0c1-2aad94cb048a" providerId="ADAL" clId="{A6DCD352-932A-404E-8AEB-7671A8B31997}" dt="2024-09-13T15:07:20.062" v="67" actId="1032"/>
          <ac:graphicFrameMkLst>
            <pc:docMk/>
            <pc:sldMk cId="338408014" sldId="259"/>
            <ac:graphicFrameMk id="11" creationId="{128E83BC-4E4C-8281-F63C-4D51492DC351}"/>
          </ac:graphicFrameMkLst>
        </pc:graphicFrameChg>
        <pc:graphicFrameChg chg="add del mod modGraphic">
          <ac:chgData name="Davis, Bryan J CIV NG (USA)" userId="70211963-9f22-4c1c-b0c1-2aad94cb048a" providerId="ADAL" clId="{A6DCD352-932A-404E-8AEB-7671A8B31997}" dt="2024-09-13T15:16:25.061" v="236" actId="478"/>
          <ac:graphicFrameMkLst>
            <pc:docMk/>
            <pc:sldMk cId="338408014" sldId="259"/>
            <ac:graphicFrameMk id="12" creationId="{3EE65E52-DD67-0028-D01A-1A22EF0279FA}"/>
          </ac:graphicFrameMkLst>
        </pc:graphicFrameChg>
        <pc:picChg chg="add mod">
          <ac:chgData name="Davis, Bryan J CIV NG (USA)" userId="70211963-9f22-4c1c-b0c1-2aad94cb048a" providerId="ADAL" clId="{A6DCD352-932A-404E-8AEB-7671A8B31997}" dt="2024-09-13T16:51:25.076" v="1298" actId="1076"/>
          <ac:picMkLst>
            <pc:docMk/>
            <pc:sldMk cId="338408014" sldId="259"/>
            <ac:picMk id="17" creationId="{B4CC60D7-7C71-6FC7-3851-C3AD64CC41CC}"/>
          </ac:picMkLst>
        </pc:picChg>
      </pc:sldChg>
      <pc:sldChg chg="modSp mod">
        <pc:chgData name="Davis, Bryan J CIV NG (USA)" userId="70211963-9f22-4c1c-b0c1-2aad94cb048a" providerId="ADAL" clId="{A6DCD352-932A-404E-8AEB-7671A8B31997}" dt="2024-09-13T15:39:03.825" v="731" actId="13926"/>
        <pc:sldMkLst>
          <pc:docMk/>
          <pc:sldMk cId="3872657970" sldId="261"/>
        </pc:sldMkLst>
        <pc:spChg chg="mod">
          <ac:chgData name="Davis, Bryan J CIV NG (USA)" userId="70211963-9f22-4c1c-b0c1-2aad94cb048a" providerId="ADAL" clId="{A6DCD352-932A-404E-8AEB-7671A8B31997}" dt="2024-09-13T15:39:03.825" v="731" actId="13926"/>
          <ac:spMkLst>
            <pc:docMk/>
            <pc:sldMk cId="3872657970" sldId="261"/>
            <ac:spMk id="3" creationId="{19540D26-D7DB-310F-ADEB-70E4E5017071}"/>
          </ac:spMkLst>
        </pc:spChg>
      </pc:sldChg>
      <pc:sldChg chg="modSp mod modNotesTx">
        <pc:chgData name="Davis, Bryan J CIV NG (USA)" userId="70211963-9f22-4c1c-b0c1-2aad94cb048a" providerId="ADAL" clId="{A6DCD352-932A-404E-8AEB-7671A8B31997}" dt="2024-10-03T19:15:02.450" v="2753" actId="20577"/>
        <pc:sldMkLst>
          <pc:docMk/>
          <pc:sldMk cId="2992244413" sldId="262"/>
        </pc:sldMkLst>
        <pc:spChg chg="mod">
          <ac:chgData name="Davis, Bryan J CIV NG (USA)" userId="70211963-9f22-4c1c-b0c1-2aad94cb048a" providerId="ADAL" clId="{A6DCD352-932A-404E-8AEB-7671A8B31997}" dt="2024-09-13T15:40:10.102" v="754" actId="20577"/>
          <ac:spMkLst>
            <pc:docMk/>
            <pc:sldMk cId="2992244413" sldId="262"/>
            <ac:spMk id="2" creationId="{B119D1BC-2334-A590-88D4-76C11DCA1882}"/>
          </ac:spMkLst>
        </pc:spChg>
        <pc:spChg chg="mod">
          <ac:chgData name="Davis, Bryan J CIV NG (USA)" userId="70211963-9f22-4c1c-b0c1-2aad94cb048a" providerId="ADAL" clId="{A6DCD352-932A-404E-8AEB-7671A8B31997}" dt="2024-09-27T15:15:40.776" v="1615" actId="20577"/>
          <ac:spMkLst>
            <pc:docMk/>
            <pc:sldMk cId="2992244413" sldId="262"/>
            <ac:spMk id="3" creationId="{19540D26-D7DB-310F-ADEB-70E4E5017071}"/>
          </ac:spMkLst>
        </pc:spChg>
      </pc:sldChg>
      <pc:sldChg chg="new del">
        <pc:chgData name="Davis, Bryan J CIV NG (USA)" userId="70211963-9f22-4c1c-b0c1-2aad94cb048a" providerId="ADAL" clId="{A6DCD352-932A-404E-8AEB-7671A8B31997}" dt="2024-09-16T14:46:53.939" v="1329" actId="2696"/>
        <pc:sldMkLst>
          <pc:docMk/>
          <pc:sldMk cId="2359841239" sldId="263"/>
        </pc:sldMkLst>
      </pc:sldChg>
      <pc:sldChg chg="new del">
        <pc:chgData name="Davis, Bryan J CIV NG (USA)" userId="70211963-9f22-4c1c-b0c1-2aad94cb048a" providerId="ADAL" clId="{A6DCD352-932A-404E-8AEB-7671A8B31997}" dt="2024-09-16T14:47:23.353" v="1331" actId="2696"/>
        <pc:sldMkLst>
          <pc:docMk/>
          <pc:sldMk cId="3259107916" sldId="263"/>
        </pc:sldMkLst>
      </pc:sldChg>
      <pc:sldChg chg="addSp delSp modSp add mod ord modNotesTx">
        <pc:chgData name="Davis, Bryan J CIV NG (USA)" userId="70211963-9f22-4c1c-b0c1-2aad94cb048a" providerId="ADAL" clId="{A6DCD352-932A-404E-8AEB-7671A8B31997}" dt="2024-09-27T18:46:13.867" v="2696" actId="14100"/>
        <pc:sldMkLst>
          <pc:docMk/>
          <pc:sldMk cId="3316297033" sldId="263"/>
        </pc:sldMkLst>
        <pc:spChg chg="mod">
          <ac:chgData name="Davis, Bryan J CIV NG (USA)" userId="70211963-9f22-4c1c-b0c1-2aad94cb048a" providerId="ADAL" clId="{A6DCD352-932A-404E-8AEB-7671A8B31997}" dt="2024-09-27T15:13:37.532" v="1579" actId="20577"/>
          <ac:spMkLst>
            <pc:docMk/>
            <pc:sldMk cId="3316297033" sldId="263"/>
            <ac:spMk id="2" creationId="{B119D1BC-2334-A590-88D4-76C11DCA1882}"/>
          </ac:spMkLst>
        </pc:spChg>
        <pc:spChg chg="del mod">
          <ac:chgData name="Davis, Bryan J CIV NG (USA)" userId="70211963-9f22-4c1c-b0c1-2aad94cb048a" providerId="ADAL" clId="{A6DCD352-932A-404E-8AEB-7671A8B31997}" dt="2024-09-16T14:48:55.731" v="1340"/>
          <ac:spMkLst>
            <pc:docMk/>
            <pc:sldMk cId="3316297033" sldId="263"/>
            <ac:spMk id="3" creationId="{19540D26-D7DB-310F-ADEB-70E4E5017071}"/>
          </ac:spMkLst>
        </pc:spChg>
        <pc:spChg chg="add mod">
          <ac:chgData name="Davis, Bryan J CIV NG (USA)" userId="70211963-9f22-4c1c-b0c1-2aad94cb048a" providerId="ADAL" clId="{A6DCD352-932A-404E-8AEB-7671A8B31997}" dt="2024-09-27T15:56:52" v="1904" actId="1035"/>
          <ac:spMkLst>
            <pc:docMk/>
            <pc:sldMk cId="3316297033" sldId="263"/>
            <ac:spMk id="3" creationId="{9E1DF76C-AB37-3E3D-52BE-14F1EE0A7533}"/>
          </ac:spMkLst>
        </pc:spChg>
        <pc:spChg chg="add mod">
          <ac:chgData name="Davis, Bryan J CIV NG (USA)" userId="70211963-9f22-4c1c-b0c1-2aad94cb048a" providerId="ADAL" clId="{A6DCD352-932A-404E-8AEB-7671A8B31997}" dt="2024-09-27T15:54:55.802" v="1875" actId="20577"/>
          <ac:spMkLst>
            <pc:docMk/>
            <pc:sldMk cId="3316297033" sldId="263"/>
            <ac:spMk id="6" creationId="{9EB47DDC-C2E2-89D0-8ADC-66E52BCF451C}"/>
          </ac:spMkLst>
        </pc:spChg>
        <pc:spChg chg="add mod">
          <ac:chgData name="Davis, Bryan J CIV NG (USA)" userId="70211963-9f22-4c1c-b0c1-2aad94cb048a" providerId="ADAL" clId="{A6DCD352-932A-404E-8AEB-7671A8B31997}" dt="2024-09-27T17:54:48.044" v="2019" actId="14100"/>
          <ac:spMkLst>
            <pc:docMk/>
            <pc:sldMk cId="3316297033" sldId="263"/>
            <ac:spMk id="7" creationId="{7859D504-7798-CB5D-DBF0-F659F405C33C}"/>
          </ac:spMkLst>
        </pc:spChg>
        <pc:spChg chg="add mod">
          <ac:chgData name="Davis, Bryan J CIV NG (USA)" userId="70211963-9f22-4c1c-b0c1-2aad94cb048a" providerId="ADAL" clId="{A6DCD352-932A-404E-8AEB-7671A8B31997}" dt="2024-09-27T15:57:26.463" v="1928" actId="20577"/>
          <ac:spMkLst>
            <pc:docMk/>
            <pc:sldMk cId="3316297033" sldId="263"/>
            <ac:spMk id="8" creationId="{62286666-FD38-C12C-9505-E02A5175C6F4}"/>
          </ac:spMkLst>
        </pc:spChg>
        <pc:spChg chg="add del mod">
          <ac:chgData name="Davis, Bryan J CIV NG (USA)" userId="70211963-9f22-4c1c-b0c1-2aad94cb048a" providerId="ADAL" clId="{A6DCD352-932A-404E-8AEB-7671A8B31997}" dt="2024-09-27T15:57:53.730" v="1951" actId="20577"/>
          <ac:spMkLst>
            <pc:docMk/>
            <pc:sldMk cId="3316297033" sldId="263"/>
            <ac:spMk id="9" creationId="{16C8D43F-9AC8-ADEC-4AAC-76428EDAFB9B}"/>
          </ac:spMkLst>
        </pc:spChg>
        <pc:spChg chg="add mod">
          <ac:chgData name="Davis, Bryan J CIV NG (USA)" userId="70211963-9f22-4c1c-b0c1-2aad94cb048a" providerId="ADAL" clId="{A6DCD352-932A-404E-8AEB-7671A8B31997}" dt="2024-09-27T15:58:37.254" v="1974" actId="1037"/>
          <ac:spMkLst>
            <pc:docMk/>
            <pc:sldMk cId="3316297033" sldId="263"/>
            <ac:spMk id="10" creationId="{BBBFB21A-BBBF-3D34-CE76-F8C96AB7BD97}"/>
          </ac:spMkLst>
        </pc:spChg>
        <pc:spChg chg="add mod">
          <ac:chgData name="Davis, Bryan J CIV NG (USA)" userId="70211963-9f22-4c1c-b0c1-2aad94cb048a" providerId="ADAL" clId="{A6DCD352-932A-404E-8AEB-7671A8B31997}" dt="2024-09-27T15:56:04.299" v="1897" actId="1036"/>
          <ac:spMkLst>
            <pc:docMk/>
            <pc:sldMk cId="3316297033" sldId="263"/>
            <ac:spMk id="11" creationId="{6E5C0BD5-7268-047E-D2CE-1E9D219FD908}"/>
          </ac:spMkLst>
        </pc:spChg>
        <pc:spChg chg="add mod">
          <ac:chgData name="Davis, Bryan J CIV NG (USA)" userId="70211963-9f22-4c1c-b0c1-2aad94cb048a" providerId="ADAL" clId="{A6DCD352-932A-404E-8AEB-7671A8B31997}" dt="2024-09-27T18:00:31.588" v="2047" actId="1037"/>
          <ac:spMkLst>
            <pc:docMk/>
            <pc:sldMk cId="3316297033" sldId="263"/>
            <ac:spMk id="12" creationId="{CF07BC93-01E5-640C-BDB3-0F368FA0B0E4}"/>
          </ac:spMkLst>
        </pc:spChg>
        <pc:spChg chg="add mod">
          <ac:chgData name="Davis, Bryan J CIV NG (USA)" userId="70211963-9f22-4c1c-b0c1-2aad94cb048a" providerId="ADAL" clId="{A6DCD352-932A-404E-8AEB-7671A8B31997}" dt="2024-09-27T18:01:00.587" v="2076" actId="1038"/>
          <ac:spMkLst>
            <pc:docMk/>
            <pc:sldMk cId="3316297033" sldId="263"/>
            <ac:spMk id="13" creationId="{5F5736E8-D222-D8D9-A873-7854F398DFE3}"/>
          </ac:spMkLst>
        </pc:spChg>
        <pc:spChg chg="add mod">
          <ac:chgData name="Davis, Bryan J CIV NG (USA)" userId="70211963-9f22-4c1c-b0c1-2aad94cb048a" providerId="ADAL" clId="{A6DCD352-932A-404E-8AEB-7671A8B31997}" dt="2024-09-27T18:02:35.754" v="2095" actId="20577"/>
          <ac:spMkLst>
            <pc:docMk/>
            <pc:sldMk cId="3316297033" sldId="263"/>
            <ac:spMk id="14" creationId="{6528E6AB-FCD1-519E-B2CD-82D0D05870EB}"/>
          </ac:spMkLst>
        </pc:spChg>
        <pc:spChg chg="add mod">
          <ac:chgData name="Davis, Bryan J CIV NG (USA)" userId="70211963-9f22-4c1c-b0c1-2aad94cb048a" providerId="ADAL" clId="{A6DCD352-932A-404E-8AEB-7671A8B31997}" dt="2024-09-27T18:02:59.429" v="2112" actId="20577"/>
          <ac:spMkLst>
            <pc:docMk/>
            <pc:sldMk cId="3316297033" sldId="263"/>
            <ac:spMk id="15" creationId="{F1E6B3DA-7CE7-9A04-3AA9-0182E8F0D3EF}"/>
          </ac:spMkLst>
        </pc:spChg>
        <pc:spChg chg="add mod">
          <ac:chgData name="Davis, Bryan J CIV NG (USA)" userId="70211963-9f22-4c1c-b0c1-2aad94cb048a" providerId="ADAL" clId="{A6DCD352-932A-404E-8AEB-7671A8B31997}" dt="2024-09-27T18:04:24.130" v="2137" actId="1038"/>
          <ac:spMkLst>
            <pc:docMk/>
            <pc:sldMk cId="3316297033" sldId="263"/>
            <ac:spMk id="16" creationId="{4C94C6F2-3D64-78CC-6542-87690A8E6358}"/>
          </ac:spMkLst>
        </pc:spChg>
        <pc:spChg chg="add mod">
          <ac:chgData name="Davis, Bryan J CIV NG (USA)" userId="70211963-9f22-4c1c-b0c1-2aad94cb048a" providerId="ADAL" clId="{A6DCD352-932A-404E-8AEB-7671A8B31997}" dt="2024-09-27T18:04:56.099" v="2157" actId="1036"/>
          <ac:spMkLst>
            <pc:docMk/>
            <pc:sldMk cId="3316297033" sldId="263"/>
            <ac:spMk id="17" creationId="{1896EDBC-F08F-2F52-0075-0084D60C69E6}"/>
          </ac:spMkLst>
        </pc:spChg>
        <pc:spChg chg="add mod">
          <ac:chgData name="Davis, Bryan J CIV NG (USA)" userId="70211963-9f22-4c1c-b0c1-2aad94cb048a" providerId="ADAL" clId="{A6DCD352-932A-404E-8AEB-7671A8B31997}" dt="2024-09-27T18:05:18.106" v="2174" actId="20577"/>
          <ac:spMkLst>
            <pc:docMk/>
            <pc:sldMk cId="3316297033" sldId="263"/>
            <ac:spMk id="18" creationId="{ED7B5F96-16BC-F2A0-2A5A-DF816055BE68}"/>
          </ac:spMkLst>
        </pc:spChg>
        <pc:spChg chg="add mod">
          <ac:chgData name="Davis, Bryan J CIV NG (USA)" userId="70211963-9f22-4c1c-b0c1-2aad94cb048a" providerId="ADAL" clId="{A6DCD352-932A-404E-8AEB-7671A8B31997}" dt="2024-09-27T18:05:41.655" v="2195" actId="1038"/>
          <ac:spMkLst>
            <pc:docMk/>
            <pc:sldMk cId="3316297033" sldId="263"/>
            <ac:spMk id="19" creationId="{6D9EF7BE-9590-EB6E-7A35-C1F08DB16ECB}"/>
          </ac:spMkLst>
        </pc:spChg>
        <pc:spChg chg="add mod">
          <ac:chgData name="Davis, Bryan J CIV NG (USA)" userId="70211963-9f22-4c1c-b0c1-2aad94cb048a" providerId="ADAL" clId="{A6DCD352-932A-404E-8AEB-7671A8B31997}" dt="2024-09-27T18:10:02.986" v="2304" actId="14100"/>
          <ac:spMkLst>
            <pc:docMk/>
            <pc:sldMk cId="3316297033" sldId="263"/>
            <ac:spMk id="20" creationId="{084891BA-1C66-BDA9-F865-30ADBFB7DEF9}"/>
          </ac:spMkLst>
        </pc:spChg>
        <pc:spChg chg="add mod">
          <ac:chgData name="Davis, Bryan J CIV NG (USA)" userId="70211963-9f22-4c1c-b0c1-2aad94cb048a" providerId="ADAL" clId="{A6DCD352-932A-404E-8AEB-7671A8B31997}" dt="2024-09-27T18:09:13.999" v="2279" actId="1038"/>
          <ac:spMkLst>
            <pc:docMk/>
            <pc:sldMk cId="3316297033" sldId="263"/>
            <ac:spMk id="21" creationId="{92C3DCB6-9723-3685-2DAE-62014AE660CB}"/>
          </ac:spMkLst>
        </pc:spChg>
        <pc:spChg chg="add mod">
          <ac:chgData name="Davis, Bryan J CIV NG (USA)" userId="70211963-9f22-4c1c-b0c1-2aad94cb048a" providerId="ADAL" clId="{A6DCD352-932A-404E-8AEB-7671A8B31997}" dt="2024-09-27T18:08:48.111" v="2258" actId="20577"/>
          <ac:spMkLst>
            <pc:docMk/>
            <pc:sldMk cId="3316297033" sldId="263"/>
            <ac:spMk id="22" creationId="{13BF7F14-13E4-8298-792C-CB780ECF9E2D}"/>
          </ac:spMkLst>
        </pc:spChg>
        <pc:spChg chg="add mod">
          <ac:chgData name="Davis, Bryan J CIV NG (USA)" userId="70211963-9f22-4c1c-b0c1-2aad94cb048a" providerId="ADAL" clId="{A6DCD352-932A-404E-8AEB-7671A8B31997}" dt="2024-09-27T18:07:38.086" v="2241" actId="14100"/>
          <ac:spMkLst>
            <pc:docMk/>
            <pc:sldMk cId="3316297033" sldId="263"/>
            <ac:spMk id="23" creationId="{2622DDA5-B5EC-8715-A417-CCEC72888629}"/>
          </ac:spMkLst>
        </pc:spChg>
        <pc:spChg chg="add mod">
          <ac:chgData name="Davis, Bryan J CIV NG (USA)" userId="70211963-9f22-4c1c-b0c1-2aad94cb048a" providerId="ADAL" clId="{A6DCD352-932A-404E-8AEB-7671A8B31997}" dt="2024-09-27T18:13:15.541" v="2368" actId="1038"/>
          <ac:spMkLst>
            <pc:docMk/>
            <pc:sldMk cId="3316297033" sldId="263"/>
            <ac:spMk id="24" creationId="{7BC26696-AE0B-8DB3-4A88-F726AE5DB596}"/>
          </ac:spMkLst>
        </pc:spChg>
        <pc:spChg chg="add mod">
          <ac:chgData name="Davis, Bryan J CIV NG (USA)" userId="70211963-9f22-4c1c-b0c1-2aad94cb048a" providerId="ADAL" clId="{A6DCD352-932A-404E-8AEB-7671A8B31997}" dt="2024-09-27T18:11:57.377" v="2346" actId="14100"/>
          <ac:spMkLst>
            <pc:docMk/>
            <pc:sldMk cId="3316297033" sldId="263"/>
            <ac:spMk id="25" creationId="{CA518664-0CD0-81FB-E3F3-AE7EAAED11D1}"/>
          </ac:spMkLst>
        </pc:spChg>
        <pc:spChg chg="add mod">
          <ac:chgData name="Davis, Bryan J CIV NG (USA)" userId="70211963-9f22-4c1c-b0c1-2aad94cb048a" providerId="ADAL" clId="{A6DCD352-932A-404E-8AEB-7671A8B31997}" dt="2024-09-27T18:06:43.288" v="2218" actId="20577"/>
          <ac:spMkLst>
            <pc:docMk/>
            <pc:sldMk cId="3316297033" sldId="263"/>
            <ac:spMk id="26" creationId="{7BDD07FE-236A-A353-DB58-A183FBA4D4F9}"/>
          </ac:spMkLst>
        </pc:spChg>
        <pc:spChg chg="add mod">
          <ac:chgData name="Davis, Bryan J CIV NG (USA)" userId="70211963-9f22-4c1c-b0c1-2aad94cb048a" providerId="ADAL" clId="{A6DCD352-932A-404E-8AEB-7671A8B31997}" dt="2024-09-27T18:13:38.333" v="2387" actId="20577"/>
          <ac:spMkLst>
            <pc:docMk/>
            <pc:sldMk cId="3316297033" sldId="263"/>
            <ac:spMk id="27" creationId="{BC3805C7-5FC5-EB6F-5241-BE1190FEC4AB}"/>
          </ac:spMkLst>
        </pc:spChg>
        <pc:spChg chg="add mod">
          <ac:chgData name="Davis, Bryan J CIV NG (USA)" userId="70211963-9f22-4c1c-b0c1-2aad94cb048a" providerId="ADAL" clId="{A6DCD352-932A-404E-8AEB-7671A8B31997}" dt="2024-09-27T18:14:20.400" v="2408" actId="14100"/>
          <ac:spMkLst>
            <pc:docMk/>
            <pc:sldMk cId="3316297033" sldId="263"/>
            <ac:spMk id="28" creationId="{FBF3679A-B915-D597-8275-072B04AEE55A}"/>
          </ac:spMkLst>
        </pc:spChg>
        <pc:spChg chg="add del mod">
          <ac:chgData name="Davis, Bryan J CIV NG (USA)" userId="70211963-9f22-4c1c-b0c1-2aad94cb048a" providerId="ADAL" clId="{A6DCD352-932A-404E-8AEB-7671A8B31997}" dt="2024-09-27T18:42:55.362" v="2681" actId="478"/>
          <ac:spMkLst>
            <pc:docMk/>
            <pc:sldMk cId="3316297033" sldId="263"/>
            <ac:spMk id="29" creationId="{D7D20FE4-CBFA-BD66-401A-3903130D9FF2}"/>
          </ac:spMkLst>
        </pc:spChg>
        <pc:spChg chg="add mod">
          <ac:chgData name="Davis, Bryan J CIV NG (USA)" userId="70211963-9f22-4c1c-b0c1-2aad94cb048a" providerId="ADAL" clId="{A6DCD352-932A-404E-8AEB-7671A8B31997}" dt="2024-09-27T18:16:06.269" v="2485" actId="20577"/>
          <ac:spMkLst>
            <pc:docMk/>
            <pc:sldMk cId="3316297033" sldId="263"/>
            <ac:spMk id="30" creationId="{6381E480-BC11-AC2F-B2A6-0E058CAD1A82}"/>
          </ac:spMkLst>
        </pc:spChg>
        <pc:spChg chg="add mod">
          <ac:chgData name="Davis, Bryan J CIV NG (USA)" userId="70211963-9f22-4c1c-b0c1-2aad94cb048a" providerId="ADAL" clId="{A6DCD352-932A-404E-8AEB-7671A8B31997}" dt="2024-09-27T18:11:31.210" v="2329" actId="1037"/>
          <ac:spMkLst>
            <pc:docMk/>
            <pc:sldMk cId="3316297033" sldId="263"/>
            <ac:spMk id="31" creationId="{473629AF-93D6-3586-0D60-027F71ABF157}"/>
          </ac:spMkLst>
        </pc:spChg>
        <pc:spChg chg="add mod">
          <ac:chgData name="Davis, Bryan J CIV NG (USA)" userId="70211963-9f22-4c1c-b0c1-2aad94cb048a" providerId="ADAL" clId="{A6DCD352-932A-404E-8AEB-7671A8B31997}" dt="2024-09-27T18:42:42.435" v="2680" actId="20577"/>
          <ac:spMkLst>
            <pc:docMk/>
            <pc:sldMk cId="3316297033" sldId="263"/>
            <ac:spMk id="32" creationId="{2AFCBB3B-EF06-4968-F12D-FB3B9400694A}"/>
          </ac:spMkLst>
        </pc:spChg>
        <pc:spChg chg="add mod">
          <ac:chgData name="Davis, Bryan J CIV NG (USA)" userId="70211963-9f22-4c1c-b0c1-2aad94cb048a" providerId="ADAL" clId="{A6DCD352-932A-404E-8AEB-7671A8B31997}" dt="2024-09-27T18:42:25.202" v="2661" actId="1035"/>
          <ac:spMkLst>
            <pc:docMk/>
            <pc:sldMk cId="3316297033" sldId="263"/>
            <ac:spMk id="33" creationId="{A5854A36-6BBE-236B-4DF5-36D0ED4B8F7C}"/>
          </ac:spMkLst>
        </pc:spChg>
        <pc:spChg chg="add mod">
          <ac:chgData name="Davis, Bryan J CIV NG (USA)" userId="70211963-9f22-4c1c-b0c1-2aad94cb048a" providerId="ADAL" clId="{A6DCD352-932A-404E-8AEB-7671A8B31997}" dt="2024-09-27T18:39:12.002" v="2553" actId="1037"/>
          <ac:spMkLst>
            <pc:docMk/>
            <pc:sldMk cId="3316297033" sldId="263"/>
            <ac:spMk id="34" creationId="{C52AA576-CA18-6F71-3172-38D148C75A14}"/>
          </ac:spMkLst>
        </pc:spChg>
        <pc:spChg chg="add mod">
          <ac:chgData name="Davis, Bryan J CIV NG (USA)" userId="70211963-9f22-4c1c-b0c1-2aad94cb048a" providerId="ADAL" clId="{A6DCD352-932A-404E-8AEB-7671A8B31997}" dt="2024-09-27T18:17:29.444" v="2532" actId="14100"/>
          <ac:spMkLst>
            <pc:docMk/>
            <pc:sldMk cId="3316297033" sldId="263"/>
            <ac:spMk id="35" creationId="{07CA24BB-69DC-328A-77A3-1B301D3FF735}"/>
          </ac:spMkLst>
        </pc:spChg>
        <pc:spChg chg="add mod">
          <ac:chgData name="Davis, Bryan J CIV NG (USA)" userId="70211963-9f22-4c1c-b0c1-2aad94cb048a" providerId="ADAL" clId="{A6DCD352-932A-404E-8AEB-7671A8B31997}" dt="2024-09-27T18:17:02.330" v="2505" actId="1037"/>
          <ac:spMkLst>
            <pc:docMk/>
            <pc:sldMk cId="3316297033" sldId="263"/>
            <ac:spMk id="36" creationId="{4D9C0B4C-694A-95DF-3187-C77273C711E8}"/>
          </ac:spMkLst>
        </pc:spChg>
        <pc:spChg chg="add mod">
          <ac:chgData name="Davis, Bryan J CIV NG (USA)" userId="70211963-9f22-4c1c-b0c1-2aad94cb048a" providerId="ADAL" clId="{A6DCD352-932A-404E-8AEB-7671A8B31997}" dt="2024-09-27T18:15:47.113" v="2466" actId="14100"/>
          <ac:spMkLst>
            <pc:docMk/>
            <pc:sldMk cId="3316297033" sldId="263"/>
            <ac:spMk id="37" creationId="{29B3EBE3-C8DC-15D9-9725-18441F111ACB}"/>
          </ac:spMkLst>
        </pc:spChg>
        <pc:spChg chg="add mod">
          <ac:chgData name="Davis, Bryan J CIV NG (USA)" userId="70211963-9f22-4c1c-b0c1-2aad94cb048a" providerId="ADAL" clId="{A6DCD352-932A-404E-8AEB-7671A8B31997}" dt="2024-09-27T18:15:23.965" v="2439" actId="14100"/>
          <ac:spMkLst>
            <pc:docMk/>
            <pc:sldMk cId="3316297033" sldId="263"/>
            <ac:spMk id="38" creationId="{443A58F8-9421-AE4A-7041-B711408B26A6}"/>
          </ac:spMkLst>
        </pc:spChg>
        <pc:spChg chg="add mod">
          <ac:chgData name="Davis, Bryan J CIV NG (USA)" userId="70211963-9f22-4c1c-b0c1-2aad94cb048a" providerId="ADAL" clId="{A6DCD352-932A-404E-8AEB-7671A8B31997}" dt="2024-09-27T18:41:00.546" v="2631" actId="1038"/>
          <ac:spMkLst>
            <pc:docMk/>
            <pc:sldMk cId="3316297033" sldId="263"/>
            <ac:spMk id="39" creationId="{930417E0-9B9C-F5F9-B8F6-B84775248C10}"/>
          </ac:spMkLst>
        </pc:spChg>
        <pc:spChg chg="add mod">
          <ac:chgData name="Davis, Bryan J CIV NG (USA)" userId="70211963-9f22-4c1c-b0c1-2aad94cb048a" providerId="ADAL" clId="{A6DCD352-932A-404E-8AEB-7671A8B31997}" dt="2024-09-27T18:40:30.034" v="2603" actId="1037"/>
          <ac:spMkLst>
            <pc:docMk/>
            <pc:sldMk cId="3316297033" sldId="263"/>
            <ac:spMk id="40" creationId="{AA56279E-F994-24E9-5B7C-7812B9E707DB}"/>
          </ac:spMkLst>
        </pc:spChg>
        <pc:spChg chg="add mod">
          <ac:chgData name="Davis, Bryan J CIV NG (USA)" userId="70211963-9f22-4c1c-b0c1-2aad94cb048a" providerId="ADAL" clId="{A6DCD352-932A-404E-8AEB-7671A8B31997}" dt="2024-09-27T18:41:58.019" v="2656" actId="1035"/>
          <ac:spMkLst>
            <pc:docMk/>
            <pc:sldMk cId="3316297033" sldId="263"/>
            <ac:spMk id="41" creationId="{64339EB8-00C3-CE96-E093-A39086C3BE9A}"/>
          </ac:spMkLst>
        </pc:spChg>
        <pc:picChg chg="add mod">
          <ac:chgData name="Davis, Bryan J CIV NG (USA)" userId="70211963-9f22-4c1c-b0c1-2aad94cb048a" providerId="ADAL" clId="{A6DCD352-932A-404E-8AEB-7671A8B31997}" dt="2024-09-27T18:08:33.599" v="2243" actId="1076"/>
          <ac:picMkLst>
            <pc:docMk/>
            <pc:sldMk cId="3316297033" sldId="263"/>
            <ac:picMk id="5" creationId="{10BA646D-FFCD-859B-6BC8-4D5DF9577186}"/>
          </ac:picMkLst>
        </pc:picChg>
        <pc:cxnChg chg="add mod">
          <ac:chgData name="Davis, Bryan J CIV NG (USA)" userId="70211963-9f22-4c1c-b0c1-2aad94cb048a" providerId="ADAL" clId="{A6DCD352-932A-404E-8AEB-7671A8B31997}" dt="2024-09-27T18:46:13.867" v="2696" actId="14100"/>
          <ac:cxnSpMkLst>
            <pc:docMk/>
            <pc:sldMk cId="3316297033" sldId="263"/>
            <ac:cxnSpMk id="43" creationId="{7A947343-810A-1E6F-8760-E14835AE2B31}"/>
          </ac:cxnSpMkLst>
        </pc:cxnChg>
        <pc:cxnChg chg="add mod">
          <ac:chgData name="Davis, Bryan J CIV NG (USA)" userId="70211963-9f22-4c1c-b0c1-2aad94cb048a" providerId="ADAL" clId="{A6DCD352-932A-404E-8AEB-7671A8B31997}" dt="2024-09-27T18:45:56.450" v="2695" actId="14100"/>
          <ac:cxnSpMkLst>
            <pc:docMk/>
            <pc:sldMk cId="3316297033" sldId="263"/>
            <ac:cxnSpMk id="47" creationId="{EB87A296-9DB1-A397-30E8-6A69C755D4F8}"/>
          </ac:cxnSpMkLst>
        </pc:cxnChg>
      </pc:sldChg>
      <pc:sldChg chg="modSp mod">
        <pc:chgData name="Davis, Bryan J CIV NG (USA)" userId="70211963-9f22-4c1c-b0c1-2aad94cb048a" providerId="ADAL" clId="{A6DCD352-932A-404E-8AEB-7671A8B31997}" dt="2024-10-10T16:05:29.290" v="3283" actId="13926"/>
        <pc:sldMkLst>
          <pc:docMk/>
          <pc:sldMk cId="851545559" sldId="264"/>
        </pc:sldMkLst>
        <pc:spChg chg="mod">
          <ac:chgData name="Davis, Bryan J CIV NG (USA)" userId="70211963-9f22-4c1c-b0c1-2aad94cb048a" providerId="ADAL" clId="{A6DCD352-932A-404E-8AEB-7671A8B31997}" dt="2024-10-10T16:05:29.290" v="3283" actId="13926"/>
          <ac:spMkLst>
            <pc:docMk/>
            <pc:sldMk cId="851545559" sldId="264"/>
            <ac:spMk id="3" creationId="{19540D26-D7DB-310F-ADEB-70E4E5017071}"/>
          </ac:spMkLst>
        </pc:spChg>
      </pc:sldChg>
      <pc:sldChg chg="addSp delSp modSp add del mod">
        <pc:chgData name="Davis, Bryan J CIV NG (USA)" userId="70211963-9f22-4c1c-b0c1-2aad94cb048a" providerId="ADAL" clId="{A6DCD352-932A-404E-8AEB-7671A8B31997}" dt="2024-09-27T15:13:19.297" v="1566" actId="2696"/>
        <pc:sldMkLst>
          <pc:docMk/>
          <pc:sldMk cId="2001121295" sldId="264"/>
        </pc:sldMkLst>
        <pc:spChg chg="add del mod">
          <ac:chgData name="Davis, Bryan J CIV NG (USA)" userId="70211963-9f22-4c1c-b0c1-2aad94cb048a" providerId="ADAL" clId="{A6DCD352-932A-404E-8AEB-7671A8B31997}" dt="2024-09-16T14:57:45.540" v="1393" actId="931"/>
          <ac:spMkLst>
            <pc:docMk/>
            <pc:sldMk cId="2001121295" sldId="264"/>
            <ac:spMk id="6" creationId="{2D8ACC87-42B7-A4BC-F5BB-5530B6956339}"/>
          </ac:spMkLst>
        </pc:spChg>
        <pc:spChg chg="add del mod">
          <ac:chgData name="Davis, Bryan J CIV NG (USA)" userId="70211963-9f22-4c1c-b0c1-2aad94cb048a" providerId="ADAL" clId="{A6DCD352-932A-404E-8AEB-7671A8B31997}" dt="2024-09-16T16:59:12.875" v="1473" actId="931"/>
          <ac:spMkLst>
            <pc:docMk/>
            <pc:sldMk cId="2001121295" sldId="264"/>
            <ac:spMk id="12" creationId="{C4674481-8AB2-64CA-DC37-FFDE67411129}"/>
          </ac:spMkLst>
        </pc:spChg>
        <pc:spChg chg="add mod">
          <ac:chgData name="Davis, Bryan J CIV NG (USA)" userId="70211963-9f22-4c1c-b0c1-2aad94cb048a" providerId="ADAL" clId="{A6DCD352-932A-404E-8AEB-7671A8B31997}" dt="2024-09-16T16:59:16.470" v="1476" actId="478"/>
          <ac:spMkLst>
            <pc:docMk/>
            <pc:sldMk cId="2001121295" sldId="264"/>
            <ac:spMk id="18" creationId="{C3FD954D-35D9-7AA3-E570-97DBFEE29786}"/>
          </ac:spMkLst>
        </pc:spChg>
        <pc:picChg chg="del">
          <ac:chgData name="Davis, Bryan J CIV NG (USA)" userId="70211963-9f22-4c1c-b0c1-2aad94cb048a" providerId="ADAL" clId="{A6DCD352-932A-404E-8AEB-7671A8B31997}" dt="2024-09-16T14:51:49.939" v="1387" actId="478"/>
          <ac:picMkLst>
            <pc:docMk/>
            <pc:sldMk cId="2001121295" sldId="264"/>
            <ac:picMk id="5" creationId="{10BA646D-FFCD-859B-6BC8-4D5DF9577186}"/>
          </ac:picMkLst>
        </pc:picChg>
        <pc:picChg chg="add del mod">
          <ac:chgData name="Davis, Bryan J CIV NG (USA)" userId="70211963-9f22-4c1c-b0c1-2aad94cb048a" providerId="ADAL" clId="{A6DCD352-932A-404E-8AEB-7671A8B31997}" dt="2024-09-16T14:56:44.625" v="1392" actId="931"/>
          <ac:picMkLst>
            <pc:docMk/>
            <pc:sldMk cId="2001121295" sldId="264"/>
            <ac:picMk id="8" creationId="{115901CB-39DF-E490-49A6-A83138133818}"/>
          </ac:picMkLst>
        </pc:picChg>
        <pc:picChg chg="add del mod">
          <ac:chgData name="Davis, Bryan J CIV NG (USA)" userId="70211963-9f22-4c1c-b0c1-2aad94cb048a" providerId="ADAL" clId="{A6DCD352-932A-404E-8AEB-7671A8B31997}" dt="2024-09-16T14:59:28.078" v="1396" actId="478"/>
          <ac:picMkLst>
            <pc:docMk/>
            <pc:sldMk cId="2001121295" sldId="264"/>
            <ac:picMk id="10" creationId="{03582253-8D79-86F4-D352-169DDDA67874}"/>
          </ac:picMkLst>
        </pc:picChg>
        <pc:picChg chg="add del mod">
          <ac:chgData name="Davis, Bryan J CIV NG (USA)" userId="70211963-9f22-4c1c-b0c1-2aad94cb048a" providerId="ADAL" clId="{A6DCD352-932A-404E-8AEB-7671A8B31997}" dt="2024-09-16T16:59:09.120" v="1472" actId="931"/>
          <ac:picMkLst>
            <pc:docMk/>
            <pc:sldMk cId="2001121295" sldId="264"/>
            <ac:picMk id="14" creationId="{B2DCEF61-340C-8E54-9208-583905A25804}"/>
          </ac:picMkLst>
        </pc:picChg>
        <pc:picChg chg="add del mod">
          <ac:chgData name="Davis, Bryan J CIV NG (USA)" userId="70211963-9f22-4c1c-b0c1-2aad94cb048a" providerId="ADAL" clId="{A6DCD352-932A-404E-8AEB-7671A8B31997}" dt="2024-09-16T16:59:16.470" v="1476" actId="478"/>
          <ac:picMkLst>
            <pc:docMk/>
            <pc:sldMk cId="2001121295" sldId="264"/>
            <ac:picMk id="16" creationId="{6B208CC9-2855-D774-3CE0-E8B87E9A2FBB}"/>
          </ac:picMkLst>
        </pc:picChg>
      </pc:sldChg>
      <pc:sldChg chg="add del">
        <pc:chgData name="Davis, Bryan J CIV NG (USA)" userId="70211963-9f22-4c1c-b0c1-2aad94cb048a" providerId="ADAL" clId="{A6DCD352-932A-404E-8AEB-7671A8B31997}" dt="2024-09-27T18:47:01.542" v="2698" actId="2696"/>
        <pc:sldMkLst>
          <pc:docMk/>
          <pc:sldMk cId="3172788860" sldId="264"/>
        </pc:sldMkLst>
      </pc:sldChg>
      <pc:sldChg chg="modSp add mod ord modNotesTx">
        <pc:chgData name="Davis, Bryan J CIV NG (USA)" userId="70211963-9f22-4c1c-b0c1-2aad94cb048a" providerId="ADAL" clId="{A6DCD352-932A-404E-8AEB-7671A8B31997}" dt="2024-10-10T14:05:21.351" v="3280" actId="20577"/>
        <pc:sldMkLst>
          <pc:docMk/>
          <pc:sldMk cId="3268488161" sldId="272"/>
        </pc:sldMkLst>
        <pc:spChg chg="mod">
          <ac:chgData name="Davis, Bryan J CIV NG (USA)" userId="70211963-9f22-4c1c-b0c1-2aad94cb048a" providerId="ADAL" clId="{A6DCD352-932A-404E-8AEB-7671A8B31997}" dt="2024-10-10T13:36:37.687" v="2766" actId="20577"/>
          <ac:spMkLst>
            <pc:docMk/>
            <pc:sldMk cId="3268488161" sldId="272"/>
            <ac:spMk id="2" creationId="{B119D1BC-2334-A590-88D4-76C11DCA1882}"/>
          </ac:spMkLst>
        </pc:spChg>
        <pc:spChg chg="mod">
          <ac:chgData name="Davis, Bryan J CIV NG (USA)" userId="70211963-9f22-4c1c-b0c1-2aad94cb048a" providerId="ADAL" clId="{A6DCD352-932A-404E-8AEB-7671A8B31997}" dt="2024-10-10T14:05:21.351" v="3280" actId="20577"/>
          <ac:spMkLst>
            <pc:docMk/>
            <pc:sldMk cId="3268488161" sldId="272"/>
            <ac:spMk id="3" creationId="{19540D26-D7DB-310F-ADEB-70E4E5017071}"/>
          </ac:spMkLst>
        </pc:spChg>
      </pc:sldChg>
      <pc:sldChg chg="new del">
        <pc:chgData name="Davis, Bryan J CIV NG (USA)" userId="70211963-9f22-4c1c-b0c1-2aad94cb048a" providerId="ADAL" clId="{A6DCD352-932A-404E-8AEB-7671A8B31997}" dt="2024-10-10T13:36:24.307" v="2755" actId="2696"/>
        <pc:sldMkLst>
          <pc:docMk/>
          <pc:sldMk cId="3689182259" sldId="272"/>
        </pc:sldMkLst>
      </pc:sldChg>
    </pc:docChg>
  </pc:docChgLst>
  <pc:docChgLst>
    <pc:chgData name="Davis, Bryan J CIV NG (USA)" userId="S::bryan.j.davis.civ@army.mil::70211963-9f22-4c1c-b0c1-2aad94cb048a" providerId="AD" clId="Web-{C1B77C5D-7B85-51BE-E42F-C57C0BD7F204}"/>
    <pc:docChg chg="modSld">
      <pc:chgData name="Davis, Bryan J CIV NG (USA)" userId="S::bryan.j.davis.civ@army.mil::70211963-9f22-4c1c-b0c1-2aad94cb048a" providerId="AD" clId="Web-{C1B77C5D-7B85-51BE-E42F-C57C0BD7F204}" dt="2024-06-20T19:32:52.340" v="8" actId="20577"/>
      <pc:docMkLst>
        <pc:docMk/>
      </pc:docMkLst>
      <pc:sldChg chg="addSp delSp modSp mod setBg">
        <pc:chgData name="Davis, Bryan J CIV NG (USA)" userId="S::bryan.j.davis.civ@army.mil::70211963-9f22-4c1c-b0c1-2aad94cb048a" providerId="AD" clId="Web-{C1B77C5D-7B85-51BE-E42F-C57C0BD7F204}" dt="2024-06-20T19:32:52.340" v="8" actId="20577"/>
        <pc:sldMkLst>
          <pc:docMk/>
          <pc:sldMk cId="1443235206" sldId="257"/>
        </pc:sldMkLst>
        <pc:spChg chg="mod">
          <ac:chgData name="Davis, Bryan J CIV NG (USA)" userId="S::bryan.j.davis.civ@army.mil::70211963-9f22-4c1c-b0c1-2aad94cb048a" providerId="AD" clId="Web-{C1B77C5D-7B85-51BE-E42F-C57C0BD7F204}" dt="2024-06-20T19:32:52.340" v="8" actId="20577"/>
          <ac:spMkLst>
            <pc:docMk/>
            <pc:sldMk cId="1443235206" sldId="257"/>
            <ac:spMk id="2" creationId="{B119D1BC-2334-A590-88D4-76C11DCA1882}"/>
          </ac:spMkLst>
        </pc:spChg>
        <pc:spChg chg="del">
          <ac:chgData name="Davis, Bryan J CIV NG (USA)" userId="S::bryan.j.davis.civ@army.mil::70211963-9f22-4c1c-b0c1-2aad94cb048a" providerId="AD" clId="Web-{C1B77C5D-7B85-51BE-E42F-C57C0BD7F204}" dt="2024-06-20T19:31:11.871" v="0"/>
          <ac:spMkLst>
            <pc:docMk/>
            <pc:sldMk cId="1443235206" sldId="257"/>
            <ac:spMk id="3" creationId="{19540D26-D7DB-310F-ADEB-70E4E5017071}"/>
          </ac:spMkLst>
        </pc:spChg>
        <pc:picChg chg="add del mod ord modCrop">
          <ac:chgData name="Davis, Bryan J CIV NG (USA)" userId="S::bryan.j.davis.civ@army.mil::70211963-9f22-4c1c-b0c1-2aad94cb048a" providerId="AD" clId="Web-{C1B77C5D-7B85-51BE-E42F-C57C0BD7F204}" dt="2024-06-20T19:32:29.886" v="7" actId="1076"/>
          <ac:picMkLst>
            <pc:docMk/>
            <pc:sldMk cId="1443235206" sldId="257"/>
            <ac:picMk id="5" creationId="{16523F06-846C-C477-00D1-B558344F99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9E8AB-0E71-480F-8F40-FA8431B234A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4D67E-F85F-410E-AAA6-2F13482D7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-Adjutant General is appointed by the Governor</a:t>
            </a:r>
          </a:p>
          <a:p>
            <a:r>
              <a:rPr lang="en-US" dirty="0"/>
              <a:t>-Servicemembers live in all 99 counties</a:t>
            </a:r>
          </a:p>
          <a:p>
            <a:r>
              <a:rPr lang="en-US" dirty="0"/>
              <a:t>-Can be deployed by the Governor of Iowa or president of the United States (OIC Waterloo Covid Testing/Afghanistan). Units in N.C., Tenn etc. </a:t>
            </a:r>
            <a:r>
              <a:rPr lang="en-US"/>
              <a:t>with hurricane.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4D67E-F85F-410E-AAA6-2F13482D7A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1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-Fear of retaliation or retribution by perpetrator or by other members of the unit</a:t>
            </a:r>
          </a:p>
          <a:p>
            <a:r>
              <a:rPr lang="en-US" dirty="0"/>
              <a:t>-Many of the same as civilian survivors (2 days a month, 2 weeks a year)</a:t>
            </a:r>
          </a:p>
          <a:p>
            <a:r>
              <a:rPr lang="en-US" dirty="0"/>
              <a:t>-Military Protective Orders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4D67E-F85F-410E-AAA6-2F13482D7A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34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4D67E-F85F-410E-AAA6-2F13482D7A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7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Infantry, Communications, Medical, Engineer, Intelligence, Logistics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4D67E-F85F-410E-AAA6-2F13482D7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3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commander mishandling of sexual assault investigations, joint task force created. </a:t>
            </a:r>
          </a:p>
          <a:p>
            <a:r>
              <a:rPr lang="en-US" dirty="0"/>
              <a:t>Each state national guard is tasked with running SAPR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4D67E-F85F-410E-AAA6-2F13482D7A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05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-State SAPR Officer</a:t>
            </a:r>
          </a:p>
          <a:p>
            <a:r>
              <a:rPr lang="en-US" dirty="0"/>
              <a:t>-State Victim Advocate Coordinator</a:t>
            </a:r>
          </a:p>
          <a:p>
            <a:r>
              <a:rPr lang="en-US" dirty="0"/>
              <a:t>-SARCs at Brigade and Wing commands</a:t>
            </a:r>
          </a:p>
          <a:p>
            <a:r>
              <a:rPr lang="en-US" dirty="0"/>
              <a:t>-Three geographical victim advocates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4D67E-F85F-410E-AAA6-2F13482D7A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41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-Geared to more hands on and group training</a:t>
            </a:r>
          </a:p>
          <a:p>
            <a:r>
              <a:rPr lang="en-US" dirty="0"/>
              <a:t>-Along with the civilian team, we have Soldiers who are trained and located in units</a:t>
            </a:r>
          </a:p>
          <a:p>
            <a:r>
              <a:rPr lang="en-US" dirty="0"/>
              <a:t>-PPW – work to reduce sexual assault, domestic abuse, child abuse, harassment, retaliation and suicide. (education, analyzing trends)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4D67E-F85F-410E-AAA6-2F13482D7A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-SAPR provides non-clinical services, will rely on civilian resources. Also rely on local law enforcement for criminal investigation for reserve. </a:t>
            </a:r>
          </a:p>
          <a:p>
            <a:r>
              <a:rPr lang="en-US" dirty="0"/>
              <a:t>-Do not have to make report, will help confidentially with community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4D67E-F85F-410E-AAA6-2F13482D7A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70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Anonymous system separate from chain of command. Survivors can determine if they wish to participate if a match is made at a later date. </a:t>
            </a:r>
          </a:p>
          <a:p>
            <a:r>
              <a:rPr lang="en-US" dirty="0"/>
              <a:t>-Allows victims to provide suspect info if filing a restricted report and suspect is unknown to law enforcement</a:t>
            </a:r>
          </a:p>
          <a:p>
            <a:r>
              <a:rPr lang="en-US" dirty="0"/>
              <a:t>-Survivors determine what is shared</a:t>
            </a:r>
          </a:p>
          <a:p>
            <a:r>
              <a:rPr lang="en-US" dirty="0"/>
              <a:t>-Entries stored anonymously for 10 years, survivor can opt out at any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4D67E-F85F-410E-AAA6-2F13482D7A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58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confidential and secure resource designed for DoD personnel. Operated by the Rape, Abuse &amp; Incest National Network (RAINN)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4D67E-F85F-410E-AAA6-2F13482D7A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days for VA and 10 for sexual assault response coordinators</a:t>
            </a:r>
          </a:p>
          <a:p>
            <a:r>
              <a:rPr lang="en-US" dirty="0"/>
              <a:t>32 hours of CEUs to include ethics, DoD helpline, HIPPA every two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4D67E-F85F-410E-AAA6-2F13482D7A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5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0E10-23D2-C745-35BF-C802F0C97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A061D-A81F-5BFD-A089-ABFC98E93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BD0D1-0FAB-1444-BC62-ADFE0E7E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128-B969-42D8-A455-4B3D1127F89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4E88C-D264-1A94-D87E-D1B31C64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238DC-362A-043F-05C0-58EA47AC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E6F9-450A-4399-B86D-1ACE6257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5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1611-25F3-E83C-147C-2FC558FF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02F7-B716-2FC5-AC01-684E4919E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2118E-EBFC-812A-DF5C-B56E9F3D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128-B969-42D8-A455-4B3D1127F89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AC613-2175-CF44-B9A7-BB43684C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52B3-FCE9-DEC0-AB34-CC7BD4AD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E6F9-450A-4399-B86D-1ACE6257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1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DB51F-3443-61B7-906B-FA07B178C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CC4BA-3E80-B21C-99CF-6F237F573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EF596-2727-7020-E085-63BFFAAA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128-B969-42D8-A455-4B3D1127F89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BDF3-64DE-4F1A-2B79-8345FA01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FF15-E398-9DC8-2D7E-7D8D9FE5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E6F9-450A-4399-B86D-1ACE6257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7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1FCE-27F0-92D1-74C1-372009E9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3593-651C-46BD-D8B6-C78244333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F2CB6-1638-B300-F59B-5C26D16B0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128-B969-42D8-A455-4B3D1127F89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7ACC-9815-AC73-0F80-C50BA946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FE850-9A41-3EE1-C5A0-C79DD756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E6F9-450A-4399-B86D-1ACE6257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2319-7052-E4BE-ABA7-EB22EADCE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D2C56-3FA3-E5C3-A655-44F14B931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178E2-C4A8-71AE-E661-DBCCF0F8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128-B969-42D8-A455-4B3D1127F89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5F8AB-0E02-3B9B-D294-82C38DF6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F7D4C-5B47-1746-C01B-12F495A1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E6F9-450A-4399-B86D-1ACE6257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2AB7-800E-1A90-AF94-B42EA397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A65F9-6F1B-7179-56DE-416614F76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671E9-F6E8-37FD-7A91-16720BC8F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7785B-4D39-755D-3F3E-2B56B7B6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128-B969-42D8-A455-4B3D1127F89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42D6B-A2D2-A230-8285-66B88F1F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49AA8-60E3-9606-08C8-FA03CD35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E6F9-450A-4399-B86D-1ACE6257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3AA5-EFD9-33DA-8612-5A55D5C7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2599D-4C55-3588-4D49-F1A4E2E57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459EA-2A36-1830-E336-4E185797A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01158-F544-7226-B3C7-4F9D34BEF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9A66-0A8D-27BB-AC24-DDBBEBE0D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0482D4-EBD9-19E6-A30C-5A61BAF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128-B969-42D8-A455-4B3D1127F89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5B153C-636E-C3DC-32B7-7277BC64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0543A7-83FC-F651-1F83-DEBD0F3A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E6F9-450A-4399-B86D-1ACE6257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3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4943B-8D07-1289-F9AA-FED9D71B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B7CF1-73B7-F033-17E7-0A7D4CE8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128-B969-42D8-A455-4B3D1127F89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3ECD9-7EE1-4950-6D9F-3ED0972E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20F90-5094-6AC5-D4C0-4503A5FB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E6F9-450A-4399-B86D-1ACE6257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90E94-37C1-3CD7-9E16-2996562E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128-B969-42D8-A455-4B3D1127F89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F1089-F9B3-7676-59D2-67697B70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CC74E-C32E-6F8F-FB99-F75199EE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E6F9-450A-4399-B86D-1ACE6257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3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E549-2924-C531-E81B-93421F1D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626F-1428-2A06-228E-BF1CD2132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00989-2518-679D-7A05-524B23AF4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C1E17-E17B-8A4E-83D1-ECE1103E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128-B969-42D8-A455-4B3D1127F89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72A54-7A19-79BA-9E75-9D696A88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589B1-0C7A-452E-755E-824C8BE4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E6F9-450A-4399-B86D-1ACE6257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0949-F98A-E6C6-0FB3-0B3C242D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1A9FA-B5A7-3217-3F8C-993B90945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CF564-8C42-D08C-283C-62AE11B79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6CCBE-8E2C-8A55-E313-19B563EC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128-B969-42D8-A455-4B3D1127F89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E0A41-B9DA-87F6-C977-DEDA5C41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F8FAC-E8FF-739A-6930-CBE0C678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BE6F9-450A-4399-B86D-1ACE6257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7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1BBF6-CC95-0ACF-48EC-27A1B5F1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A59F4-EB76-C982-9DD2-F955075FD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6A9A4-E275-1340-5E88-2E2246AFE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128-B969-42D8-A455-4B3D1127F89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C1CDA-79BC-560F-8940-F7E6FBA41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2E964-A5C9-7F7D-4D84-97682060C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BE6F9-450A-4399-B86D-1ACE62575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6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556D3F-F9E0-4DD4-A96F-6A8297B9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86D4FF5D-6473-4BE3-A6EC-40CE2502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993888FB-861F-4B4A-819C-BEB6D558A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" r="4" b="4"/>
          <a:stretch/>
        </p:blipFill>
        <p:spPr>
          <a:xfrm>
            <a:off x="6803647" y="1065276"/>
            <a:ext cx="4730214" cy="472744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5EABBED-2B80-4B13-A7A8-1D34C4A0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3812005"/>
            <a:chOff x="0" y="0"/>
            <a:chExt cx="12188952" cy="381200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066E434-22B6-48A1-BC19-A80163E81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2435DD6-F0FB-492A-9267-CE09EC2C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19D1BC-2334-A590-88D4-76C11DCA1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5633531" cy="222676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Sexual Assault Prevention and Response Program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40D26-D7DB-310F-ADEB-70E4E5017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640633"/>
            <a:ext cx="6224041" cy="2487212"/>
          </a:xfrm>
        </p:spPr>
        <p:txBody>
          <a:bodyPr anchor="t">
            <a:normAutofit/>
          </a:bodyPr>
          <a:lstStyle/>
          <a:p>
            <a:pPr algn="l"/>
            <a:endParaRPr lang="en-US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  <a:p>
            <a:pPr algn="l"/>
            <a:endParaRPr lang="en-US" sz="1800" dirty="0">
              <a:cs typeface="Calibri"/>
            </a:endParaRPr>
          </a:p>
          <a:p>
            <a:pPr algn="l"/>
            <a:r>
              <a:rPr lang="en-US" sz="1800" dirty="0">
                <a:cs typeface="Calibri"/>
              </a:rPr>
              <a:t>SARC Alejandra “Honda” Seth</a:t>
            </a:r>
          </a:p>
          <a:p>
            <a:pPr algn="l"/>
            <a:r>
              <a:rPr lang="en-US" sz="1800" dirty="0">
                <a:cs typeface="Calibri"/>
              </a:rPr>
              <a:t>Victim Advocate Bryan Davis</a:t>
            </a:r>
          </a:p>
        </p:txBody>
      </p:sp>
    </p:spTree>
    <p:extLst>
      <p:ext uri="{BB962C8B-B14F-4D97-AF65-F5344CB8AC3E}">
        <p14:creationId xmlns:p14="http://schemas.microsoft.com/office/powerpoint/2010/main" val="2735166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" y="395922"/>
            <a:ext cx="1655763" cy="1655763"/>
          </a:xfrm>
          <a:prstGeom prst="rect">
            <a:avLst/>
          </a:prstGeom>
        </p:spPr>
      </p:pic>
      <p:pic>
        <p:nvPicPr>
          <p:cNvPr id="10" name="Content Placeholder 9" descr="Graphical user interface">
            <a:extLst>
              <a:ext uri="{FF2B5EF4-FFF2-40B4-BE49-F238E27FC236}">
                <a16:creationId xmlns:a16="http://schemas.microsoft.com/office/drawing/2014/main" id="{1B8B3D39-4C47-BA88-ED80-5AE93C913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73" y="411480"/>
            <a:ext cx="6634254" cy="6035040"/>
          </a:xfrm>
        </p:spPr>
      </p:pic>
    </p:spTree>
    <p:extLst>
      <p:ext uri="{BB962C8B-B14F-4D97-AF65-F5344CB8AC3E}">
        <p14:creationId xmlns:p14="http://schemas.microsoft.com/office/powerpoint/2010/main" val="85471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D1BC-2334-A590-88D4-76C11DCA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r>
              <a:rPr lang="en-US" sz="4800" dirty="0">
                <a:solidFill>
                  <a:schemeClr val="bg1"/>
                </a:solidFill>
              </a:rPr>
              <a:t>Certification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40D26-D7DB-310F-ADEB-70E4E501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482"/>
            <a:ext cx="10515600" cy="40944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chemeClr val="bg1"/>
                </a:solidFill>
              </a:rPr>
              <a:t>DoD Sexual Assault Advocate Certification Program (D-SAACP)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Standardizes and professionalizes victim advocacy across the Department of Defense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Administered by the National Organization for Victim Advocacy (NOVA)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Victim Advocate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" y="395922"/>
            <a:ext cx="165576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5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D1BC-2334-A590-88D4-76C11DCA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r>
              <a:rPr lang="en-US" sz="4800" dirty="0">
                <a:solidFill>
                  <a:schemeClr val="bg1"/>
                </a:solidFill>
              </a:rPr>
              <a:t>Case Tracking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40D26-D7DB-310F-ADEB-70E4E501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482"/>
            <a:ext cx="10515600" cy="40944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chemeClr val="bg1"/>
                </a:solidFill>
              </a:rPr>
              <a:t>DoD Sexual Assault Incident Database (DSAID)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Centralized case-level database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Enables comprehensive and standardized victim case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" y="395922"/>
            <a:ext cx="165576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D1BC-2334-A590-88D4-76C11DCA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r>
              <a:rPr lang="en-US" sz="4800" dirty="0">
                <a:solidFill>
                  <a:schemeClr val="bg1"/>
                </a:solidFill>
              </a:rPr>
              <a:t>Barriers to Reporting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40D26-D7DB-310F-ADEB-70E4E501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482"/>
            <a:ext cx="10515600" cy="409448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Fear of not being believed/supported</a:t>
            </a:r>
          </a:p>
          <a:p>
            <a:r>
              <a:rPr lang="en-US" dirty="0">
                <a:solidFill>
                  <a:schemeClr val="bg1"/>
                </a:solidFill>
              </a:rPr>
              <a:t>Belief perpetrator will not be held responsible</a:t>
            </a:r>
          </a:p>
          <a:p>
            <a:r>
              <a:rPr lang="en-US" dirty="0">
                <a:solidFill>
                  <a:schemeClr val="bg1"/>
                </a:solidFill>
              </a:rPr>
              <a:t>Fear of retaliation or retribution</a:t>
            </a:r>
          </a:p>
          <a:p>
            <a:r>
              <a:rPr lang="en-US" dirty="0">
                <a:solidFill>
                  <a:schemeClr val="bg1"/>
                </a:solidFill>
              </a:rPr>
              <a:t>Fear of negative affects on career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" y="395922"/>
            <a:ext cx="165576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4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D1BC-2334-A590-88D4-76C11DCA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" y="395922"/>
            <a:ext cx="1655763" cy="165576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EC5E34-FC65-F70B-6B1A-C51C22E04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3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D1BC-2334-A590-88D4-76C11DCA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r>
              <a:rPr lang="en-US" sz="4800" dirty="0">
                <a:solidFill>
                  <a:schemeClr val="bg1"/>
                </a:solidFill>
                <a:cs typeface="Calibri Light"/>
              </a:rPr>
              <a:t>The Iowa National Guard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40D26-D7DB-310F-ADEB-70E4E501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482"/>
            <a:ext cx="10515600" cy="4094480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Commanded by Major General Stephen Osborn (Adjutant General)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Comprised of approximately 9,000 Army and Air Force personnel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Dual State-Federal 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" y="395922"/>
            <a:ext cx="165576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D1BC-2334-A590-88D4-76C11DCA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r>
              <a:rPr lang="en-US" sz="4800" dirty="0">
                <a:solidFill>
                  <a:schemeClr val="bg1"/>
                </a:solidFill>
              </a:rPr>
              <a:t>Facilities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" y="395922"/>
            <a:ext cx="1655763" cy="1655763"/>
          </a:xfrm>
          <a:prstGeom prst="rect">
            <a:avLst/>
          </a:prstGeom>
        </p:spPr>
      </p:pic>
      <p:pic>
        <p:nvPicPr>
          <p:cNvPr id="5" name="Content Placeholder 4" descr="A picture containing text, bunch&#10;&#10;Description automatically generated">
            <a:extLst>
              <a:ext uri="{FF2B5EF4-FFF2-40B4-BE49-F238E27FC236}">
                <a16:creationId xmlns:a16="http://schemas.microsoft.com/office/drawing/2014/main" id="{10BA646D-FFCD-859B-6BC8-4D5DF957718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49" y="1600478"/>
            <a:ext cx="694944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DF76C-AB37-3E3D-52BE-14F1EE0A7533}"/>
              </a:ext>
            </a:extLst>
          </p:cNvPr>
          <p:cNvSpPr txBox="1"/>
          <p:nvPr/>
        </p:nvSpPr>
        <p:spPr>
          <a:xfrm>
            <a:off x="3731341" y="1944604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Sheldon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47DDC-C2E2-89D0-8ADC-66E52BCF451C}"/>
              </a:ext>
            </a:extLst>
          </p:cNvPr>
          <p:cNvSpPr txBox="1"/>
          <p:nvPr/>
        </p:nvSpPr>
        <p:spPr>
          <a:xfrm>
            <a:off x="3345424" y="2517333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Le Mars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9D504-7798-CB5D-DBF0-F659F405C33C}"/>
              </a:ext>
            </a:extLst>
          </p:cNvPr>
          <p:cNvSpPr txBox="1"/>
          <p:nvPr/>
        </p:nvSpPr>
        <p:spPr>
          <a:xfrm>
            <a:off x="6103918" y="2096636"/>
            <a:ext cx="6729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Mason 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86666-FD38-C12C-9505-E02A5175C6F4}"/>
              </a:ext>
            </a:extLst>
          </p:cNvPr>
          <p:cNvSpPr txBox="1"/>
          <p:nvPr/>
        </p:nvSpPr>
        <p:spPr>
          <a:xfrm>
            <a:off x="4482498" y="1926077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Spencer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8D43F-9AC8-ADEC-4AAC-76428EDAFB9B}"/>
              </a:ext>
            </a:extLst>
          </p:cNvPr>
          <p:cNvSpPr txBox="1"/>
          <p:nvPr/>
        </p:nvSpPr>
        <p:spPr>
          <a:xfrm>
            <a:off x="5135405" y="1744549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Estherville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FB21A-BBBF-3D34-CE76-F8C96AB7BD97}"/>
              </a:ext>
            </a:extLst>
          </p:cNvPr>
          <p:cNvSpPr txBox="1"/>
          <p:nvPr/>
        </p:nvSpPr>
        <p:spPr>
          <a:xfrm>
            <a:off x="4438253" y="2617360"/>
            <a:ext cx="6529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Storm Lake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C0BD5-7268-047E-D2CE-1E9D219FD908}"/>
              </a:ext>
            </a:extLst>
          </p:cNvPr>
          <p:cNvSpPr txBox="1"/>
          <p:nvPr/>
        </p:nvSpPr>
        <p:spPr>
          <a:xfrm>
            <a:off x="3170901" y="3008174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Sioux 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07BC93-01E5-640C-BDB3-0F368FA0B0E4}"/>
              </a:ext>
            </a:extLst>
          </p:cNvPr>
          <p:cNvSpPr txBox="1"/>
          <p:nvPr/>
        </p:nvSpPr>
        <p:spPr>
          <a:xfrm>
            <a:off x="7112194" y="1951657"/>
            <a:ext cx="672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Charles 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736E8-D222-D8D9-A873-7854F398DFE3}"/>
              </a:ext>
            </a:extLst>
          </p:cNvPr>
          <p:cNvSpPr txBox="1"/>
          <p:nvPr/>
        </p:nvSpPr>
        <p:spPr>
          <a:xfrm>
            <a:off x="8659654" y="1941281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Waterloo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28E6AB-FCD1-519E-B2CD-82D0D05870EB}"/>
              </a:ext>
            </a:extLst>
          </p:cNvPr>
          <p:cNvSpPr txBox="1"/>
          <p:nvPr/>
        </p:nvSpPr>
        <p:spPr>
          <a:xfrm>
            <a:off x="7814664" y="2682477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Oelwein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E6B3DA-7CE7-9A04-3AA9-0182E8F0D3EF}"/>
              </a:ext>
            </a:extLst>
          </p:cNvPr>
          <p:cNvSpPr txBox="1"/>
          <p:nvPr/>
        </p:nvSpPr>
        <p:spPr>
          <a:xfrm>
            <a:off x="8533364" y="2979904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Dubuque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4C6F2-3D64-78CC-6542-87690A8E6358}"/>
              </a:ext>
            </a:extLst>
          </p:cNvPr>
          <p:cNvSpPr txBox="1"/>
          <p:nvPr/>
        </p:nvSpPr>
        <p:spPr>
          <a:xfrm>
            <a:off x="6376765" y="2915539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Iowa Falls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96EDBC-F08F-2F52-0075-0084D60C69E6}"/>
              </a:ext>
            </a:extLst>
          </p:cNvPr>
          <p:cNvSpPr txBox="1"/>
          <p:nvPr/>
        </p:nvSpPr>
        <p:spPr>
          <a:xfrm>
            <a:off x="5451568" y="2944084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Ft. Dodge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B5F96-16BC-F2A0-2A5A-DF816055BE68}"/>
              </a:ext>
            </a:extLst>
          </p:cNvPr>
          <p:cNvSpPr txBox="1"/>
          <p:nvPr/>
        </p:nvSpPr>
        <p:spPr>
          <a:xfrm>
            <a:off x="4158033" y="3886478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Denison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9EF7BE-9590-EB6E-7A35-C1F08DB16ECB}"/>
              </a:ext>
            </a:extLst>
          </p:cNvPr>
          <p:cNvSpPr txBox="1"/>
          <p:nvPr/>
        </p:nvSpPr>
        <p:spPr>
          <a:xfrm>
            <a:off x="4825591" y="3591674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Carroll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4891BA-1C66-BDA9-F865-30ADBFB7DEF9}"/>
              </a:ext>
            </a:extLst>
          </p:cNvPr>
          <p:cNvSpPr txBox="1"/>
          <p:nvPr/>
        </p:nvSpPr>
        <p:spPr>
          <a:xfrm>
            <a:off x="3665259" y="4627137"/>
            <a:ext cx="7076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Council Bluffs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C3DCB6-9723-3685-2DAE-62014AE660CB}"/>
              </a:ext>
            </a:extLst>
          </p:cNvPr>
          <p:cNvSpPr txBox="1"/>
          <p:nvPr/>
        </p:nvSpPr>
        <p:spPr>
          <a:xfrm>
            <a:off x="5587722" y="3883207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Perry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BF7F14-13E4-8298-792C-CB780ECF9E2D}"/>
              </a:ext>
            </a:extLst>
          </p:cNvPr>
          <p:cNvSpPr txBox="1"/>
          <p:nvPr/>
        </p:nvSpPr>
        <p:spPr>
          <a:xfrm>
            <a:off x="5695845" y="3391619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Boone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22DDA5-B5EC-8715-A417-CCEC72888629}"/>
              </a:ext>
            </a:extLst>
          </p:cNvPr>
          <p:cNvSpPr txBox="1"/>
          <p:nvPr/>
        </p:nvSpPr>
        <p:spPr>
          <a:xfrm>
            <a:off x="4951988" y="5801340"/>
            <a:ext cx="836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Camp Dodge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C26696-AE0B-8DB3-4A88-F726AE5DB596}"/>
              </a:ext>
            </a:extLst>
          </p:cNvPr>
          <p:cNvSpPr txBox="1"/>
          <p:nvPr/>
        </p:nvSpPr>
        <p:spPr>
          <a:xfrm>
            <a:off x="6034130" y="4698098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Knoxville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18664-0CD0-81FB-E3F3-AE7EAAED11D1}"/>
              </a:ext>
            </a:extLst>
          </p:cNvPr>
          <p:cNvSpPr txBox="1"/>
          <p:nvPr/>
        </p:nvSpPr>
        <p:spPr>
          <a:xfrm>
            <a:off x="4158032" y="5535023"/>
            <a:ext cx="6415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Shenandoah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DD07FE-236A-A353-DB58-A183FBA4D4F9}"/>
              </a:ext>
            </a:extLst>
          </p:cNvPr>
          <p:cNvSpPr txBox="1"/>
          <p:nvPr/>
        </p:nvSpPr>
        <p:spPr>
          <a:xfrm>
            <a:off x="4438253" y="4465960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Audubon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3805C7-5FC5-EB6F-5241-BE1190FEC4AB}"/>
              </a:ext>
            </a:extLst>
          </p:cNvPr>
          <p:cNvSpPr txBox="1"/>
          <p:nvPr/>
        </p:nvSpPr>
        <p:spPr>
          <a:xfrm>
            <a:off x="6638312" y="4660304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Oskaloosa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F3679A-B915-D597-8275-072B04AEE55A}"/>
              </a:ext>
            </a:extLst>
          </p:cNvPr>
          <p:cNvSpPr txBox="1"/>
          <p:nvPr/>
        </p:nvSpPr>
        <p:spPr>
          <a:xfrm>
            <a:off x="7404216" y="4698097"/>
            <a:ext cx="7368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Washington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81E480-BC11-AC2F-B2A6-0E058CAD1A82}"/>
              </a:ext>
            </a:extLst>
          </p:cNvPr>
          <p:cNvSpPr txBox="1"/>
          <p:nvPr/>
        </p:nvSpPr>
        <p:spPr>
          <a:xfrm>
            <a:off x="8039921" y="4137281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Iowa City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3629AF-93D6-3586-0D60-027F71ABF157}"/>
              </a:ext>
            </a:extLst>
          </p:cNvPr>
          <p:cNvSpPr txBox="1"/>
          <p:nvPr/>
        </p:nvSpPr>
        <p:spPr>
          <a:xfrm>
            <a:off x="3797708" y="4976894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Red Oak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FCBB3B-EF06-4968-F12D-FB3B9400694A}"/>
              </a:ext>
            </a:extLst>
          </p:cNvPr>
          <p:cNvSpPr txBox="1"/>
          <p:nvPr/>
        </p:nvSpPr>
        <p:spPr>
          <a:xfrm>
            <a:off x="7709175" y="5112935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Fairfield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854A36-6BBE-236B-4DF5-36D0ED4B8F7C}"/>
              </a:ext>
            </a:extLst>
          </p:cNvPr>
          <p:cNvSpPr txBox="1"/>
          <p:nvPr/>
        </p:nvSpPr>
        <p:spPr>
          <a:xfrm>
            <a:off x="8100749" y="5275324"/>
            <a:ext cx="6415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Mt. Pleasant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2AA576-CA18-6F71-3172-38D148C75A14}"/>
              </a:ext>
            </a:extLst>
          </p:cNvPr>
          <p:cNvSpPr txBox="1"/>
          <p:nvPr/>
        </p:nvSpPr>
        <p:spPr>
          <a:xfrm>
            <a:off x="8231022" y="5972423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Keokuk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CA24BB-69DC-328A-77A3-1B301D3FF735}"/>
              </a:ext>
            </a:extLst>
          </p:cNvPr>
          <p:cNvSpPr txBox="1"/>
          <p:nvPr/>
        </p:nvSpPr>
        <p:spPr>
          <a:xfrm>
            <a:off x="9167275" y="4404960"/>
            <a:ext cx="5864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Davenport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9C0B4C-694A-95DF-3187-C77273C711E8}"/>
              </a:ext>
            </a:extLst>
          </p:cNvPr>
          <p:cNvSpPr txBox="1"/>
          <p:nvPr/>
        </p:nvSpPr>
        <p:spPr>
          <a:xfrm>
            <a:off x="9455073" y="3983234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Clinton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B3EBE3-C8DC-15D9-9725-18441F111ACB}"/>
              </a:ext>
            </a:extLst>
          </p:cNvPr>
          <p:cNvSpPr txBox="1"/>
          <p:nvPr/>
        </p:nvSpPr>
        <p:spPr>
          <a:xfrm>
            <a:off x="7951695" y="3683152"/>
            <a:ext cx="7368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Cedar Rapids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3A58F8-9421-AE4A-7041-B711408B26A6}"/>
              </a:ext>
            </a:extLst>
          </p:cNvPr>
          <p:cNvSpPr txBox="1"/>
          <p:nvPr/>
        </p:nvSpPr>
        <p:spPr>
          <a:xfrm>
            <a:off x="6997341" y="3591674"/>
            <a:ext cx="7192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Marshalltown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0417E0-9B9C-F5F9-B8F6-B84775248C10}"/>
              </a:ext>
            </a:extLst>
          </p:cNvPr>
          <p:cNvSpPr txBox="1"/>
          <p:nvPr/>
        </p:nvSpPr>
        <p:spPr>
          <a:xfrm>
            <a:off x="8037894" y="4864414"/>
            <a:ext cx="650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Muscatine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56279E-F994-24E9-5B7C-7812B9E707DB}"/>
              </a:ext>
            </a:extLst>
          </p:cNvPr>
          <p:cNvSpPr txBox="1"/>
          <p:nvPr/>
        </p:nvSpPr>
        <p:spPr>
          <a:xfrm>
            <a:off x="6740013" y="5136384"/>
            <a:ext cx="5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Ottumwa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339EB8-00C3-CE96-E093-A39086C3BE9A}"/>
              </a:ext>
            </a:extLst>
          </p:cNvPr>
          <p:cNvSpPr txBox="1"/>
          <p:nvPr/>
        </p:nvSpPr>
        <p:spPr>
          <a:xfrm>
            <a:off x="8511242" y="5527648"/>
            <a:ext cx="6415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Middletown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947343-810A-1E6F-8760-E14835AE2B31}"/>
              </a:ext>
            </a:extLst>
          </p:cNvPr>
          <p:cNvCxnSpPr>
            <a:cxnSpLocks/>
          </p:cNvCxnSpPr>
          <p:nvPr/>
        </p:nvCxnSpPr>
        <p:spPr>
          <a:xfrm flipH="1">
            <a:off x="7356944" y="2151712"/>
            <a:ext cx="1302710" cy="942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B87A296-9DB1-A397-30E8-6A69C755D4F8}"/>
              </a:ext>
            </a:extLst>
          </p:cNvPr>
          <p:cNvCxnSpPr>
            <a:cxnSpLocks/>
          </p:cNvCxnSpPr>
          <p:nvPr/>
        </p:nvCxnSpPr>
        <p:spPr>
          <a:xfrm flipV="1">
            <a:off x="5495925" y="4627137"/>
            <a:ext cx="400050" cy="12164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9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D1BC-2334-A590-88D4-76C11DCA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r>
              <a:rPr lang="en-US" sz="4800" dirty="0">
                <a:solidFill>
                  <a:schemeClr val="bg1"/>
                </a:solidFill>
                <a:cs typeface="Calibri Light"/>
              </a:rPr>
              <a:t>Creation of SAPR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40D26-D7DB-310F-ADEB-70E4E501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482"/>
            <a:ext cx="10515600" cy="4094480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2004 – Joint Task Force for Sexual Assault Prevention and Response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2005 – Sexual Assault Prevention and Response Office (SAPRO) created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2011 – DoD Safe Helpline established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2022 – DODI 6400.11 Creation of Prevention Workforce and Leaders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" y="395922"/>
            <a:ext cx="165576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4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D1BC-2334-A590-88D4-76C11DCA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Mission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40D26-D7DB-310F-ADEB-70E4E501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482"/>
            <a:ext cx="10515600" cy="4094480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The National Guard Bureau is committed to eliminating incidents of sexual assault by instituting a comprehensive policy that focuses increasing awareness through </a:t>
            </a:r>
            <a:r>
              <a:rPr lang="en-US" u="sng" dirty="0">
                <a:solidFill>
                  <a:schemeClr val="bg1"/>
                </a:solidFill>
              </a:rPr>
              <a:t>prevention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u="sng" dirty="0">
                <a:solidFill>
                  <a:schemeClr val="bg1"/>
                </a:solidFill>
              </a:rPr>
              <a:t>education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u="sng" dirty="0">
                <a:solidFill>
                  <a:schemeClr val="bg1"/>
                </a:solidFill>
              </a:rPr>
              <a:t>victim centered support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u="sng" dirty="0">
                <a:solidFill>
                  <a:schemeClr val="bg1"/>
                </a:solidFill>
              </a:rPr>
              <a:t>intimidation free reporting</a:t>
            </a:r>
            <a:r>
              <a:rPr lang="en-US" dirty="0">
                <a:solidFill>
                  <a:schemeClr val="bg1"/>
                </a:solidFill>
              </a:rPr>
              <a:t>, through </a:t>
            </a:r>
            <a:r>
              <a:rPr lang="en-US" u="sng" dirty="0">
                <a:solidFill>
                  <a:schemeClr val="bg1"/>
                </a:solidFill>
              </a:rPr>
              <a:t>investigation</a:t>
            </a:r>
            <a:r>
              <a:rPr lang="en-US" dirty="0">
                <a:solidFill>
                  <a:schemeClr val="bg1"/>
                </a:solidFill>
              </a:rPr>
              <a:t>, and </a:t>
            </a:r>
            <a:r>
              <a:rPr lang="en-US" u="sng" dirty="0">
                <a:solidFill>
                  <a:schemeClr val="bg1"/>
                </a:solidFill>
              </a:rPr>
              <a:t>accountability</a:t>
            </a:r>
            <a:r>
              <a:rPr lang="en-US" dirty="0">
                <a:solidFill>
                  <a:schemeClr val="bg1"/>
                </a:solidFill>
              </a:rPr>
              <a:t> for those who commit sexual crimes.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" y="395922"/>
            <a:ext cx="165576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D1BC-2334-A590-88D4-76C11DCA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523F06-846C-C477-00D1-B558344F9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3409" r="-7909" b="-227"/>
          <a:stretch/>
        </p:blipFill>
        <p:spPr>
          <a:xfrm>
            <a:off x="2891899" y="280699"/>
            <a:ext cx="7200268" cy="576072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9" y="395922"/>
            <a:ext cx="165576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3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D1BC-2334-A590-88D4-76C11DCA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800" dirty="0"/>
            </a:br>
            <a:r>
              <a:rPr lang="en-US" sz="4800" dirty="0">
                <a:solidFill>
                  <a:schemeClr val="bg1"/>
                </a:solidFill>
              </a:rPr>
              <a:t>Prevention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40D26-D7DB-310F-ADEB-70E4E501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482"/>
            <a:ext cx="10515600" cy="4094480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Annual SAPR Training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Collateral Victim Advocates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Primary Prevention Workforce (PPW)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" y="395922"/>
            <a:ext cx="1655763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8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" y="395922"/>
            <a:ext cx="1655763" cy="1655763"/>
          </a:xfrm>
          <a:prstGeom prst="rect">
            <a:avLst/>
          </a:prstGeom>
        </p:spPr>
      </p:pic>
      <p:pic>
        <p:nvPicPr>
          <p:cNvPr id="17" name="Content Placeholder 16" descr="Table&#10;&#10;Description automatically generated with low confidence">
            <a:extLst>
              <a:ext uri="{FF2B5EF4-FFF2-40B4-BE49-F238E27FC236}">
                <a16:creationId xmlns:a16="http://schemas.microsoft.com/office/drawing/2014/main" id="{B4CC60D7-7C71-6FC7-3851-C3AD64CC4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07" y="91440"/>
            <a:ext cx="4779385" cy="6675120"/>
          </a:xfrm>
        </p:spPr>
      </p:pic>
    </p:spTree>
    <p:extLst>
      <p:ext uri="{BB962C8B-B14F-4D97-AF65-F5344CB8AC3E}">
        <p14:creationId xmlns:p14="http://schemas.microsoft.com/office/powerpoint/2010/main" val="33840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0BCBA-7205-229E-3320-106D0B51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" y="395922"/>
            <a:ext cx="1655763" cy="1655763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126BEE4-6CD2-1D19-CCD5-B0DC43140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115645"/>
            <a:ext cx="5120640" cy="66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8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661</Words>
  <Application>Microsoft Office PowerPoint</Application>
  <PresentationFormat>Widescreen</PresentationFormat>
  <Paragraphs>127</Paragraphs>
  <Slides>14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Sexual Assault Prevention and Response Program </vt:lpstr>
      <vt:lpstr> The Iowa National Guard </vt:lpstr>
      <vt:lpstr> Facilities </vt:lpstr>
      <vt:lpstr> Creation of SAPR </vt:lpstr>
      <vt:lpstr> Mission </vt:lpstr>
      <vt:lpstr>  </vt:lpstr>
      <vt:lpstr> Prevention </vt:lpstr>
      <vt:lpstr>PowerPoint Presentation</vt:lpstr>
      <vt:lpstr>PowerPoint Presentation</vt:lpstr>
      <vt:lpstr>PowerPoint Presentation</vt:lpstr>
      <vt:lpstr> Certification </vt:lpstr>
      <vt:lpstr> Case Tracking </vt:lpstr>
      <vt:lpstr> Barriers to Reporting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Bryan J CIV (USA)</dc:creator>
  <cp:lastModifiedBy>Davis, Bryan J CIV NG (USA)</cp:lastModifiedBy>
  <cp:revision>137</cp:revision>
  <dcterms:created xsi:type="dcterms:W3CDTF">2024-05-21T15:41:50Z</dcterms:created>
  <dcterms:modified xsi:type="dcterms:W3CDTF">2024-10-15T14:04:15Z</dcterms:modified>
</cp:coreProperties>
</file>