
<file path=[Content_Types].xml><?xml version="1.0" encoding="utf-8"?>
<Types xmlns="http://schemas.openxmlformats.org/package/2006/content-types">
  <Default Extension="bin" ContentType="application/vnd.openxmlformats-officedocument.oleObject"/>
  <Default Extension="emf" ContentType="image/x-em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Masters/slideMaster4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notesMasters/notesMaster1.xml" ContentType="application/vnd.openxmlformats-officedocument.presentationml.notes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tags/tag2.xml" ContentType="application/vnd.openxmlformats-officedocument.presentationml.tags+xml"/>
  <Override PartName="/ppt/tags/tag3.xml" ContentType="application/vnd.openxmlformats-officedocument.presentationml.tags+xml"/>
  <Override PartName="/ppt/tags/tag4.xml" ContentType="application/vnd.openxmlformats-officedocument.presentationml.tags+xml"/>
  <Override PartName="/ppt/tags/tag5.xml" ContentType="application/vnd.openxmlformats-officedocument.presentationml.tags+xml"/>
  <Override PartName="/ppt/tags/tag6.xml" ContentType="application/vnd.openxmlformats-officedocument.presentationml.tags+xml"/>
  <Override PartName="/ppt/tags/tag7.xml" ContentType="application/vnd.openxmlformats-officedocument.presentationml.tags+xml"/>
  <Override PartName="/ppt/tags/tag8.xml" ContentType="application/vnd.openxmlformats-officedocument.presentationml.tags+xml"/>
  <Override PartName="/ppt/tags/tag9.xml" ContentType="application/vnd.openxmlformats-officedocument.presentationml.tags+xml"/>
  <Override PartName="/ppt/tags/tag10.xml" ContentType="application/vnd.openxmlformats-officedocument.presentationml.tags+xml"/>
  <Override PartName="/ppt/tags/tag11.xml" ContentType="application/vnd.openxmlformats-officedocument.presentationml.tags+xml"/>
  <Override PartName="/ppt/tags/tag12.xml" ContentType="application/vnd.openxmlformats-officedocument.presentationml.tags+xml"/>
  <Override PartName="/ppt/tags/tag13.xml" ContentType="application/vnd.openxmlformats-officedocument.presentationml.tags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theme/theme2.xml" ContentType="application/vnd.openxmlformats-officedocument.theme+xml"/>
  <Override PartName="/ppt/tags/tag14.xml" ContentType="application/vnd.openxmlformats-officedocument.presentationml.tags+xml"/>
  <Override PartName="/ppt/tags/tag15.xml" ContentType="application/vnd.openxmlformats-officedocument.presentationml.tags+xml"/>
  <Override PartName="/ppt/tags/tag16.xml" ContentType="application/vnd.openxmlformats-officedocument.presentationml.tags+xml"/>
  <Override PartName="/ppt/tags/tag17.xml" ContentType="application/vnd.openxmlformats-officedocument.presentationml.tags+xml"/>
  <Override PartName="/ppt/tags/tag18.xml" ContentType="application/vnd.openxmlformats-officedocument.presentationml.tags+xml"/>
  <Override PartName="/ppt/tags/tag19.xml" ContentType="application/vnd.openxmlformats-officedocument.presentationml.tags+xml"/>
  <Override PartName="/ppt/tags/tag20.xml" ContentType="application/vnd.openxmlformats-officedocument.presentationml.tags+xml"/>
  <Override PartName="/ppt/tags/tag21.xml" ContentType="application/vnd.openxmlformats-officedocument.presentationml.tags+xml"/>
  <Override PartName="/ppt/tags/tag22.xml" ContentType="application/vnd.openxmlformats-officedocument.presentationml.tags+xml"/>
  <Override PartName="/ppt/tags/tag23.xml" ContentType="application/vnd.openxmlformats-officedocument.presentationml.tags+xml"/>
  <Override PartName="/ppt/tags/tag24.xml" ContentType="application/vnd.openxmlformats-officedocument.presentationml.tags+xml"/>
  <Override PartName="/ppt/tags/tag25.xml" ContentType="application/vnd.openxmlformats-officedocument.presentationml.tags+xml"/>
  <Override PartName="/ppt/tags/tag26.xml" ContentType="application/vnd.openxmlformats-officedocument.presentationml.tags+xml"/>
  <Override PartName="/ppt/tags/tag27.xml" ContentType="application/vnd.openxmlformats-officedocument.presentationml.tags+xml"/>
  <Override PartName="/ppt/tags/tag28.xml" ContentType="application/vnd.openxmlformats-officedocument.presentationml.tags+xml"/>
  <Override PartName="/ppt/tags/tag29.xml" ContentType="application/vnd.openxmlformats-officedocument.presentationml.tags+xml"/>
  <Override PartName="/ppt/tags/tag30.xml" ContentType="application/vnd.openxmlformats-officedocument.presentationml.tags+xml"/>
  <Override PartName="/ppt/tags/tag31.xml" ContentType="application/vnd.openxmlformats-officedocument.presentationml.tags+xml"/>
  <Override PartName="/ppt/tags/tag32.xml" ContentType="application/vnd.openxmlformats-officedocument.presentationml.tags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theme/theme3.xml" ContentType="application/vnd.openxmlformats-officedocument.theme+xml"/>
  <Override PartName="/ppt/tags/tag33.xml" ContentType="application/vnd.openxmlformats-officedocument.presentationml.tags+xml"/>
  <Override PartName="/ppt/tags/tag34.xml" ContentType="application/vnd.openxmlformats-officedocument.presentationml.tags+xml"/>
  <Override PartName="/ppt/tags/tag35.xml" ContentType="application/vnd.openxmlformats-officedocument.presentationml.tags+xml"/>
  <Override PartName="/ppt/tags/tag36.xml" ContentType="application/vnd.openxmlformats-officedocument.presentationml.tags+xml"/>
  <Override PartName="/ppt/tags/tag37.xml" ContentType="application/vnd.openxmlformats-officedocument.presentationml.tags+xml"/>
  <Override PartName="/ppt/tags/tag38.xml" ContentType="application/vnd.openxmlformats-officedocument.presentationml.tags+xml"/>
  <Override PartName="/ppt/tags/tag39.xml" ContentType="application/vnd.openxmlformats-officedocument.presentationml.tags+xml"/>
  <Override PartName="/ppt/tags/tag40.xml" ContentType="application/vnd.openxmlformats-officedocument.presentationml.tags+xml"/>
  <Override PartName="/ppt/tags/tag41.xml" ContentType="application/vnd.openxmlformats-officedocument.presentationml.tags+xml"/>
  <Override PartName="/ppt/tags/tag42.xml" ContentType="application/vnd.openxmlformats-officedocument.presentationml.tags+xml"/>
  <Override PartName="/ppt/tags/tag43.xml" ContentType="application/vnd.openxmlformats-officedocument.presentationml.tags+xml"/>
  <Override PartName="/ppt/tags/tag44.xml" ContentType="application/vnd.openxmlformats-officedocument.presentationml.tags+xml"/>
  <Override PartName="/ppt/tags/tag45.xml" ContentType="application/vnd.openxmlformats-officedocument.presentationml.tags+xml"/>
  <Override PartName="/ppt/tags/tag46.xml" ContentType="application/vnd.openxmlformats-officedocument.presentationml.tags+xml"/>
  <Override PartName="/ppt/tags/tag47.xml" ContentType="application/vnd.openxmlformats-officedocument.presentationml.tags+xml"/>
  <Override PartName="/ppt/tags/tag48.xml" ContentType="application/vnd.openxmlformats-officedocument.presentationml.tags+xml"/>
  <Override PartName="/ppt/tags/tag49.xml" ContentType="application/vnd.openxmlformats-officedocument.presentationml.tags+xml"/>
  <Override PartName="/ppt/tags/tag50.xml" ContentType="application/vnd.openxmlformats-officedocument.presentationml.tags+xml"/>
  <Override PartName="/ppt/tags/tag51.xml" ContentType="application/vnd.openxmlformats-officedocument.presentationml.tags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theme/theme4.xml" ContentType="application/vnd.openxmlformats-officedocument.theme+xml"/>
  <Override PartName="/ppt/tags/tag52.xml" ContentType="application/vnd.openxmlformats-officedocument.presentationml.tags+xml"/>
  <Override PartName="/ppt/tags/tag53.xml" ContentType="application/vnd.openxmlformats-officedocument.presentationml.tags+xml"/>
  <Override PartName="/ppt/tags/tag54.xml" ContentType="application/vnd.openxmlformats-officedocument.presentationml.tags+xml"/>
  <Override PartName="/ppt/tags/tag55.xml" ContentType="application/vnd.openxmlformats-officedocument.presentationml.tags+xml"/>
  <Override PartName="/ppt/tags/tag56.xml" ContentType="application/vnd.openxmlformats-officedocument.presentationml.tags+xml"/>
  <Override PartName="/ppt/tags/tag57.xml" ContentType="application/vnd.openxmlformats-officedocument.presentationml.tags+xml"/>
  <Override PartName="/ppt/tags/tag58.xml" ContentType="application/vnd.openxmlformats-officedocument.presentationml.tags+xml"/>
  <Override PartName="/ppt/tags/tag59.xml" ContentType="application/vnd.openxmlformats-officedocument.presentationml.tags+xml"/>
  <Override PartName="/ppt/tags/tag60.xml" ContentType="application/vnd.openxmlformats-officedocument.presentationml.tags+xml"/>
  <Override PartName="/ppt/tags/tag61.xml" ContentType="application/vnd.openxmlformats-officedocument.presentationml.tags+xml"/>
  <Override PartName="/ppt/tags/tag62.xml" ContentType="application/vnd.openxmlformats-officedocument.presentationml.tags+xml"/>
  <Override PartName="/ppt/tags/tag63.xml" ContentType="application/vnd.openxmlformats-officedocument.presentationml.tags+xml"/>
  <Override PartName="/ppt/tags/tag64.xml" ContentType="application/vnd.openxmlformats-officedocument.presentationml.tags+xml"/>
  <Override PartName="/ppt/tags/tag65.xml" ContentType="application/vnd.openxmlformats-officedocument.presentationml.tags+xml"/>
  <Override PartName="/ppt/tags/tag66.xml" ContentType="application/vnd.openxmlformats-officedocument.presentationml.tags+xml"/>
  <Override PartName="/ppt/tags/tag67.xml" ContentType="application/vnd.openxmlformats-officedocument.presentationml.tags+xml"/>
  <Override PartName="/ppt/tags/tag68.xml" ContentType="application/vnd.openxmlformats-officedocument.presentationml.tags+xml"/>
  <Override PartName="/ppt/tags/tag69.xml" ContentType="application/vnd.openxmlformats-officedocument.presentationml.tags+xml"/>
  <Override PartName="/ppt/tags/tag70.xml" ContentType="application/vnd.openxmlformats-officedocument.presentationml.tags+xml"/>
  <Override PartName="/ppt/theme/theme5.xml" ContentType="application/vnd.openxmlformats-officedocument.theme+xml"/>
  <Override PartName="/ppt/tags/tag71.xml" ContentType="application/vnd.openxmlformats-officedocument.presentationml.tags+xml"/>
  <Override PartName="/ppt/tags/tag72.xml" ContentType="application/vnd.openxmlformats-officedocument.presentationml.tags+xml"/>
  <Override PartName="/ppt/notesSlides/notesSlide1.xml" ContentType="application/vnd.openxmlformats-officedocument.presentationml.notesSlide+xml"/>
  <Override PartName="/ppt/tags/tag73.xml" ContentType="application/vnd.openxmlformats-officedocument.presentationml.tags+xml"/>
  <Override PartName="/ppt/tags/tag74.xml" ContentType="application/vnd.openxmlformats-officedocument.presentationml.tags+xml"/>
  <Override PartName="/ppt/notesSlides/notesSlide2.xml" ContentType="application/vnd.openxmlformats-officedocument.presentationml.notesSlide+xml"/>
  <Override PartName="/ppt/tags/tag75.xml" ContentType="application/vnd.openxmlformats-officedocument.presentationml.tags+xml"/>
  <Override PartName="/ppt/tags/tag76.xml" ContentType="application/vnd.openxmlformats-officedocument.presentationml.tags+xml"/>
  <Override PartName="/ppt/notesSlides/notesSlide3.xml" ContentType="application/vnd.openxmlformats-officedocument.presentationml.notesSlide+xml"/>
  <Override PartName="/ppt/changesInfos/changesInfo1.xml" ContentType="application/vnd.ms-powerpoint.changesinfo+xml"/>
  <Override PartName="/ppt/revisionInfo.xml" ContentType="application/vnd.ms-powerpoint.revisioninfo+xml"/>
  <Override PartName="/docProps/core.xml" ContentType="application/vnd.openxmlformats-package.core-properties+xml"/>
  <Override PartName="/docProps/app.xml" ContentType="application/vnd.openxmlformats-officedocument.extended-properties+xml"/>
  <Override PartName="/docMetadata/LabelInfo.xml" ContentType="application/vnd.ms-office.classificationlabel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microsoft.com/office/2020/02/relationships/classificationlabels" Target="docMetadata/LabelInfo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88" r:id="rId1"/>
    <p:sldMasterId id="2147483799" r:id="rId2"/>
    <p:sldMasterId id="2147483810" r:id="rId3"/>
    <p:sldMasterId id="2147483821" r:id="rId4"/>
  </p:sldMasterIdLst>
  <p:notesMasterIdLst>
    <p:notesMasterId r:id="rId9"/>
  </p:notesMasterIdLst>
  <p:sldIdLst>
    <p:sldId id="606" r:id="rId5"/>
    <p:sldId id="644" r:id="rId6"/>
    <p:sldId id="626" r:id="rId7"/>
    <p:sldId id="623" r:id="rId8"/>
  </p:sldIdLst>
  <p:sldSz cx="9144000" cy="6858000" type="screen4x3"/>
  <p:notesSz cx="7102475" cy="9388475"/>
  <p:custDataLst>
    <p:tags r:id="rId10"/>
  </p:custDataLst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0" name="Department of Veterans Affairs" initials="DoVA" lastIdx="55" clrIdx="0"/>
  <p:cmAuthor id="1" name="Author" initials="A" lastIdx="46" clrIdx="1"/>
  <p:cmAuthor id="2" name="Melannie Palencia" initials="MP" lastIdx="8" clrIdx="2"/>
  <p:cmAuthor id="3" name="Walker, Debra" initials="WD" lastIdx="2" clrIdx="3"/>
  <p:cmAuthor id="4" name="Rollins, Kim E." initials="RKE" lastIdx="219" clrIdx="4">
    <p:extLst>
      <p:ext uri="{19B8F6BF-5375-455C-9EA6-DF929625EA0E}">
        <p15:presenceInfo xmlns:p15="http://schemas.microsoft.com/office/powerpoint/2012/main" userId="S-1-5-21-776561741-1292428093-725345543-236359" providerId="AD"/>
      </p:ext>
    </p:extLst>
  </p:cmAuthor>
  <p:cmAuthor id="5" name="Gayathri Vissa" initials="GV" lastIdx="34" clrIdx="5">
    <p:extLst>
      <p:ext uri="{19B8F6BF-5375-455C-9EA6-DF929625EA0E}">
        <p15:presenceInfo xmlns:p15="http://schemas.microsoft.com/office/powerpoint/2012/main" userId="S-1-5-21-2057920271-2909937531-2447334961-3707" providerId="AD"/>
      </p:ext>
    </p:extLst>
  </p:cmAuthor>
  <p:cmAuthor id="6" name="Jackson, Cynthia R." initials="JCR" lastIdx="4" clrIdx="6">
    <p:extLst>
      <p:ext uri="{19B8F6BF-5375-455C-9EA6-DF929625EA0E}">
        <p15:presenceInfo xmlns:p15="http://schemas.microsoft.com/office/powerpoint/2012/main" userId="S-1-5-21-776561741-1292428093-725345543-319946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00"/>
    <a:srgbClr val="61B8FF"/>
    <a:srgbClr val="0083B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>
  <p1510:revLst>
    <p1510:client id="{D31255F3-F329-44F4-9983-FF780D242807}" v="5" dt="2024-10-11T10:50:31.093"/>
  </p1510:revLst>
</p1510:revInfo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9718" autoAdjust="0"/>
    <p:restoredTop sz="94280" autoAdjust="0"/>
  </p:normalViewPr>
  <p:slideViewPr>
    <p:cSldViewPr>
      <p:cViewPr varScale="1">
        <p:scale>
          <a:sx n="86" d="100"/>
          <a:sy n="86" d="100"/>
        </p:scale>
        <p:origin x="1627" y="53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948"/>
    </p:cViewPr>
  </p:outlineViewPr>
  <p:notesTextViewPr>
    <p:cViewPr>
      <p:scale>
        <a:sx n="1" d="1"/>
        <a:sy n="1" d="1"/>
      </p:scale>
      <p:origin x="0" y="0"/>
    </p:cViewPr>
  </p:notesTextViewPr>
  <p:sorterViewPr>
    <p:cViewPr varScale="1">
      <p:scale>
        <a:sx n="1" d="1"/>
        <a:sy n="1" d="1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3.xml"/><Relationship Id="rId12" Type="http://schemas.openxmlformats.org/officeDocument/2006/relationships/presProps" Target="presProps.xml"/><Relationship Id="rId17" Type="http://schemas.microsoft.com/office/2015/10/relationships/revisionInfo" Target="revisionInfo.xml"/><Relationship Id="rId2" Type="http://schemas.openxmlformats.org/officeDocument/2006/relationships/slideMaster" Target="slideMasters/slideMaster2.xml"/><Relationship Id="rId16" Type="http://schemas.microsoft.com/office/2016/11/relationships/changesInfo" Target="changesInfos/changesInfo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2.xml"/><Relationship Id="rId11" Type="http://schemas.openxmlformats.org/officeDocument/2006/relationships/commentAuthors" Target="commentAuthors.xml"/><Relationship Id="rId5" Type="http://schemas.openxmlformats.org/officeDocument/2006/relationships/slide" Target="slides/slide1.xml"/><Relationship Id="rId15" Type="http://schemas.openxmlformats.org/officeDocument/2006/relationships/tableStyles" Target="tableStyles.xml"/><Relationship Id="rId10" Type="http://schemas.openxmlformats.org/officeDocument/2006/relationships/tags" Target="tags/tag1.xml"/><Relationship Id="rId4" Type="http://schemas.openxmlformats.org/officeDocument/2006/relationships/slideMaster" Target="slideMasters/slideMaster4.xml"/><Relationship Id="rId9" Type="http://schemas.openxmlformats.org/officeDocument/2006/relationships/notesMaster" Target="notesMasters/notesMaster1.xml"/><Relationship Id="rId14" Type="http://schemas.openxmlformats.org/officeDocument/2006/relationships/theme" Target="theme/theme1.xml"/></Relationships>
</file>

<file path=ppt/changesInfos/changesInfo1.xml><?xml version="1.0" encoding="utf-8"?>
<pc:chgInfo xmlns:a="http://schemas.openxmlformats.org/drawingml/2006/main" xmlns:r="http://schemas.openxmlformats.org/officeDocument/2006/relationships" xmlns:ac="http://schemas.microsoft.com/office/drawing/2013/main/command" xmlns:pc="http://schemas.microsoft.com/office/powerpoint/2013/main/command">
  <pc:docChgLst>
    <pc:chgData name="Hansen, Daniel M., VBADMON" userId="7c914569-856f-4554-93b2-891badd39ee5" providerId="ADAL" clId="{D31255F3-F329-44F4-9983-FF780D242807}"/>
    <pc:docChg chg="undo custSel addSld delSld modSld">
      <pc:chgData name="Hansen, Daniel M., VBADMON" userId="7c914569-856f-4554-93b2-891badd39ee5" providerId="ADAL" clId="{D31255F3-F329-44F4-9983-FF780D242807}" dt="2024-10-11T11:25:33.755" v="1538" actId="20577"/>
      <pc:docMkLst>
        <pc:docMk/>
      </pc:docMkLst>
      <pc:sldChg chg="modSp mod">
        <pc:chgData name="Hansen, Daniel M., VBADMON" userId="7c914569-856f-4554-93b2-891badd39ee5" providerId="ADAL" clId="{D31255F3-F329-44F4-9983-FF780D242807}" dt="2024-10-10T11:13:59.155" v="42" actId="20577"/>
        <pc:sldMkLst>
          <pc:docMk/>
          <pc:sldMk cId="3057679167" sldId="606"/>
        </pc:sldMkLst>
        <pc:spChg chg="mod">
          <ac:chgData name="Hansen, Daniel M., VBADMON" userId="7c914569-856f-4554-93b2-891badd39ee5" providerId="ADAL" clId="{D31255F3-F329-44F4-9983-FF780D242807}" dt="2024-10-10T11:13:59.155" v="42" actId="20577"/>
          <ac:spMkLst>
            <pc:docMk/>
            <pc:sldMk cId="3057679167" sldId="606"/>
            <ac:spMk id="6" creationId="{77828147-CD98-0FB2-4409-2AA0969FACF4}"/>
          </ac:spMkLst>
        </pc:spChg>
      </pc:sldChg>
      <pc:sldChg chg="add del">
        <pc:chgData name="Hansen, Daniel M., VBADMON" userId="7c914569-856f-4554-93b2-891badd39ee5" providerId="ADAL" clId="{D31255F3-F329-44F4-9983-FF780D242807}" dt="2024-10-11T11:07:11.138" v="1494" actId="2696"/>
        <pc:sldMkLst>
          <pc:docMk/>
          <pc:sldMk cId="2111275840" sldId="623"/>
        </pc:sldMkLst>
      </pc:sldChg>
      <pc:sldChg chg="addSp modSp mod">
        <pc:chgData name="Hansen, Daniel M., VBADMON" userId="7c914569-856f-4554-93b2-891badd39ee5" providerId="ADAL" clId="{D31255F3-F329-44F4-9983-FF780D242807}" dt="2024-10-11T11:25:33.755" v="1538" actId="20577"/>
        <pc:sldMkLst>
          <pc:docMk/>
          <pc:sldMk cId="7271869" sldId="626"/>
        </pc:sldMkLst>
        <pc:spChg chg="mod">
          <ac:chgData name="Hansen, Daniel M., VBADMON" userId="7c914569-856f-4554-93b2-891badd39ee5" providerId="ADAL" clId="{D31255F3-F329-44F4-9983-FF780D242807}" dt="2024-10-10T12:45:28.084" v="556" actId="20577"/>
          <ac:spMkLst>
            <pc:docMk/>
            <pc:sldMk cId="7271869" sldId="626"/>
            <ac:spMk id="2" creationId="{00000000-0000-0000-0000-000000000000}"/>
          </ac:spMkLst>
        </pc:spChg>
        <pc:spChg chg="add mod">
          <ac:chgData name="Hansen, Daniel M., VBADMON" userId="7c914569-856f-4554-93b2-891badd39ee5" providerId="ADAL" clId="{D31255F3-F329-44F4-9983-FF780D242807}" dt="2024-10-11T10:51:58.796" v="1292" actId="1076"/>
          <ac:spMkLst>
            <pc:docMk/>
            <pc:sldMk cId="7271869" sldId="626"/>
            <ac:spMk id="4" creationId="{E664EE5E-1016-7754-4C7D-886DA2AD4063}"/>
          </ac:spMkLst>
        </pc:spChg>
        <pc:spChg chg="add mod">
          <ac:chgData name="Hansen, Daniel M., VBADMON" userId="7c914569-856f-4554-93b2-891badd39ee5" providerId="ADAL" clId="{D31255F3-F329-44F4-9983-FF780D242807}" dt="2024-10-11T11:25:33.755" v="1538" actId="20577"/>
          <ac:spMkLst>
            <pc:docMk/>
            <pc:sldMk cId="7271869" sldId="626"/>
            <ac:spMk id="5" creationId="{3EA742C6-2AA3-8B9A-A2EA-574FDD5A81F0}"/>
          </ac:spMkLst>
        </pc:spChg>
        <pc:spChg chg="mod">
          <ac:chgData name="Hansen, Daniel M., VBADMON" userId="7c914569-856f-4554-93b2-891badd39ee5" providerId="ADAL" clId="{D31255F3-F329-44F4-9983-FF780D242807}" dt="2024-10-11T10:54:20.815" v="1483" actId="20577"/>
          <ac:spMkLst>
            <pc:docMk/>
            <pc:sldMk cId="7271869" sldId="626"/>
            <ac:spMk id="13" creationId="{1D6F1883-7AAE-4744-86FF-72848E0972AF}"/>
          </ac:spMkLst>
        </pc:spChg>
      </pc:sldChg>
      <pc:sldChg chg="del">
        <pc:chgData name="Hansen, Daniel M., VBADMON" userId="7c914569-856f-4554-93b2-891badd39ee5" providerId="ADAL" clId="{D31255F3-F329-44F4-9983-FF780D242807}" dt="2024-10-11T11:06:34.043" v="1487" actId="2696"/>
        <pc:sldMkLst>
          <pc:docMk/>
          <pc:sldMk cId="2894377087" sldId="634"/>
        </pc:sldMkLst>
      </pc:sldChg>
      <pc:sldChg chg="del">
        <pc:chgData name="Hansen, Daniel M., VBADMON" userId="7c914569-856f-4554-93b2-891badd39ee5" providerId="ADAL" clId="{D31255F3-F329-44F4-9983-FF780D242807}" dt="2024-10-11T11:06:38.598" v="1489" actId="2696"/>
        <pc:sldMkLst>
          <pc:docMk/>
          <pc:sldMk cId="1947379023" sldId="639"/>
        </pc:sldMkLst>
      </pc:sldChg>
      <pc:sldChg chg="del">
        <pc:chgData name="Hansen, Daniel M., VBADMON" userId="7c914569-856f-4554-93b2-891badd39ee5" providerId="ADAL" clId="{D31255F3-F329-44F4-9983-FF780D242807}" dt="2024-10-11T11:06:42.455" v="1490" actId="2696"/>
        <pc:sldMkLst>
          <pc:docMk/>
          <pc:sldMk cId="2463259563" sldId="641"/>
        </pc:sldMkLst>
      </pc:sldChg>
      <pc:sldChg chg="addSp delSp modSp mod">
        <pc:chgData name="Hansen, Daniel M., VBADMON" userId="7c914569-856f-4554-93b2-891badd39ee5" providerId="ADAL" clId="{D31255F3-F329-44F4-9983-FF780D242807}" dt="2024-10-11T10:53:38.392" v="1478" actId="20577"/>
        <pc:sldMkLst>
          <pc:docMk/>
          <pc:sldMk cId="4096230703" sldId="644"/>
        </pc:sldMkLst>
        <pc:spChg chg="mod">
          <ac:chgData name="Hansen, Daniel M., VBADMON" userId="7c914569-856f-4554-93b2-891badd39ee5" providerId="ADAL" clId="{D31255F3-F329-44F4-9983-FF780D242807}" dt="2024-10-10T11:16:56.405" v="96" actId="20577"/>
          <ac:spMkLst>
            <pc:docMk/>
            <pc:sldMk cId="4096230703" sldId="644"/>
            <ac:spMk id="2" creationId="{00000000-0000-0000-0000-000000000000}"/>
          </ac:spMkLst>
        </pc:spChg>
        <pc:spChg chg="add mod">
          <ac:chgData name="Hansen, Daniel M., VBADMON" userId="7c914569-856f-4554-93b2-891badd39ee5" providerId="ADAL" clId="{D31255F3-F329-44F4-9983-FF780D242807}" dt="2024-10-11T10:53:38.392" v="1478" actId="20577"/>
          <ac:spMkLst>
            <pc:docMk/>
            <pc:sldMk cId="4096230703" sldId="644"/>
            <ac:spMk id="4" creationId="{3D20BE6C-C494-54BB-58F5-A6A146D18FE4}"/>
          </ac:spMkLst>
        </pc:spChg>
        <pc:spChg chg="del mod">
          <ac:chgData name="Hansen, Daniel M., VBADMON" userId="7c914569-856f-4554-93b2-891badd39ee5" providerId="ADAL" clId="{D31255F3-F329-44F4-9983-FF780D242807}" dt="2024-10-10T11:16:18.794" v="48" actId="21"/>
          <ac:spMkLst>
            <pc:docMk/>
            <pc:sldMk cId="4096230703" sldId="644"/>
            <ac:spMk id="13" creationId="{1D6F1883-7AAE-4744-86FF-72848E0972AF}"/>
          </ac:spMkLst>
        </pc:spChg>
        <pc:picChg chg="del">
          <ac:chgData name="Hansen, Daniel M., VBADMON" userId="7c914569-856f-4554-93b2-891badd39ee5" providerId="ADAL" clId="{D31255F3-F329-44F4-9983-FF780D242807}" dt="2024-10-10T11:16:05.619" v="43" actId="478"/>
          <ac:picMkLst>
            <pc:docMk/>
            <pc:sldMk cId="4096230703" sldId="644"/>
            <ac:picMk id="6" creationId="{C347AD8A-275D-074B-FBE8-A2E04D1A1DB9}"/>
          </ac:picMkLst>
        </pc:picChg>
        <pc:picChg chg="del">
          <ac:chgData name="Hansen, Daniel M., VBADMON" userId="7c914569-856f-4554-93b2-891badd39ee5" providerId="ADAL" clId="{D31255F3-F329-44F4-9983-FF780D242807}" dt="2024-10-10T11:16:06.986" v="44" actId="478"/>
          <ac:picMkLst>
            <pc:docMk/>
            <pc:sldMk cId="4096230703" sldId="644"/>
            <ac:picMk id="10" creationId="{2BAA43D6-4A39-3589-C7B3-A19164119F69}"/>
          </ac:picMkLst>
        </pc:picChg>
      </pc:sldChg>
      <pc:sldChg chg="delSp modSp del mod">
        <pc:chgData name="Hansen, Daniel M., VBADMON" userId="7c914569-856f-4554-93b2-891badd39ee5" providerId="ADAL" clId="{D31255F3-F329-44F4-9983-FF780D242807}" dt="2024-10-11T11:06:31.705" v="1486" actId="2696"/>
        <pc:sldMkLst>
          <pc:docMk/>
          <pc:sldMk cId="1931432876" sldId="645"/>
        </pc:sldMkLst>
        <pc:spChg chg="mod">
          <ac:chgData name="Hansen, Daniel M., VBADMON" userId="7c914569-856f-4554-93b2-891badd39ee5" providerId="ADAL" clId="{D31255F3-F329-44F4-9983-FF780D242807}" dt="2024-10-10T17:08:45.615" v="728" actId="20577"/>
          <ac:spMkLst>
            <pc:docMk/>
            <pc:sldMk cId="1931432876" sldId="645"/>
            <ac:spMk id="2" creationId="{00000000-0000-0000-0000-000000000000}"/>
          </ac:spMkLst>
        </pc:spChg>
        <pc:spChg chg="mod">
          <ac:chgData name="Hansen, Daniel M., VBADMON" userId="7c914569-856f-4554-93b2-891badd39ee5" providerId="ADAL" clId="{D31255F3-F329-44F4-9983-FF780D242807}" dt="2024-10-10T17:11:58.478" v="1052"/>
          <ac:spMkLst>
            <pc:docMk/>
            <pc:sldMk cId="1931432876" sldId="645"/>
            <ac:spMk id="13" creationId="{1D6F1883-7AAE-4744-86FF-72848E0972AF}"/>
          </ac:spMkLst>
        </pc:spChg>
        <pc:picChg chg="del">
          <ac:chgData name="Hansen, Daniel M., VBADMON" userId="7c914569-856f-4554-93b2-891badd39ee5" providerId="ADAL" clId="{D31255F3-F329-44F4-9983-FF780D242807}" dt="2024-10-10T17:06:27.680" v="559" actId="21"/>
          <ac:picMkLst>
            <pc:docMk/>
            <pc:sldMk cId="1931432876" sldId="645"/>
            <ac:picMk id="5" creationId="{A163DCA6-2ACE-A3CA-A4BB-5AF40A4F36D3}"/>
          </ac:picMkLst>
        </pc:picChg>
      </pc:sldChg>
      <pc:sldChg chg="del">
        <pc:chgData name="Hansen, Daniel M., VBADMON" userId="7c914569-856f-4554-93b2-891badd39ee5" providerId="ADAL" clId="{D31255F3-F329-44F4-9983-FF780D242807}" dt="2024-10-11T11:06:36.487" v="1488" actId="2696"/>
        <pc:sldMkLst>
          <pc:docMk/>
          <pc:sldMk cId="2577062525" sldId="646"/>
        </pc:sldMkLst>
      </pc:sldChg>
      <pc:sldChg chg="del">
        <pc:chgData name="Hansen, Daniel M., VBADMON" userId="7c914569-856f-4554-93b2-891badd39ee5" providerId="ADAL" clId="{D31255F3-F329-44F4-9983-FF780D242807}" dt="2024-10-11T11:06:49.712" v="1492" actId="2696"/>
        <pc:sldMkLst>
          <pc:docMk/>
          <pc:sldMk cId="239242795" sldId="647"/>
        </pc:sldMkLst>
      </pc:sldChg>
      <pc:sldChg chg="del">
        <pc:chgData name="Hansen, Daniel M., VBADMON" userId="7c914569-856f-4554-93b2-891badd39ee5" providerId="ADAL" clId="{D31255F3-F329-44F4-9983-FF780D242807}" dt="2024-10-11T11:06:45.995" v="1491" actId="2696"/>
        <pc:sldMkLst>
          <pc:docMk/>
          <pc:sldMk cId="673532102" sldId="648"/>
        </pc:sldMkLst>
      </pc:sldChg>
      <pc:sldChg chg="addSp modSp new del mod">
        <pc:chgData name="Hansen, Daniel M., VBADMON" userId="7c914569-856f-4554-93b2-891badd39ee5" providerId="ADAL" clId="{D31255F3-F329-44F4-9983-FF780D242807}" dt="2024-10-11T11:06:26.388" v="1484" actId="2696"/>
        <pc:sldMkLst>
          <pc:docMk/>
          <pc:sldMk cId="2077933286" sldId="649"/>
        </pc:sldMkLst>
        <pc:spChg chg="mod">
          <ac:chgData name="Hansen, Daniel M., VBADMON" userId="7c914569-856f-4554-93b2-891badd39ee5" providerId="ADAL" clId="{D31255F3-F329-44F4-9983-FF780D242807}" dt="2024-10-10T17:24:44.811" v="1077" actId="20577"/>
          <ac:spMkLst>
            <pc:docMk/>
            <pc:sldMk cId="2077933286" sldId="649"/>
            <ac:spMk id="2" creationId="{35D65ED8-9A8F-33CB-5CA5-20A17B10876D}"/>
          </ac:spMkLst>
        </pc:spChg>
        <pc:spChg chg="add mod">
          <ac:chgData name="Hansen, Daniel M., VBADMON" userId="7c914569-856f-4554-93b2-891badd39ee5" providerId="ADAL" clId="{D31255F3-F329-44F4-9983-FF780D242807}" dt="2024-10-10T17:31:18.890" v="1194" actId="14100"/>
          <ac:spMkLst>
            <pc:docMk/>
            <pc:sldMk cId="2077933286" sldId="649"/>
            <ac:spMk id="3" creationId="{A0D28320-6C26-2E9C-C811-A5F10A9DAD0A}"/>
          </ac:spMkLst>
        </pc:spChg>
      </pc:sldChg>
      <pc:sldChg chg="addSp modSp new del mod">
        <pc:chgData name="Hansen, Daniel M., VBADMON" userId="7c914569-856f-4554-93b2-891badd39ee5" providerId="ADAL" clId="{D31255F3-F329-44F4-9983-FF780D242807}" dt="2024-10-11T11:06:28.802" v="1485" actId="2696"/>
        <pc:sldMkLst>
          <pc:docMk/>
          <pc:sldMk cId="3539740663" sldId="650"/>
        </pc:sldMkLst>
        <pc:spChg chg="mod">
          <ac:chgData name="Hansen, Daniel M., VBADMON" userId="7c914569-856f-4554-93b2-891badd39ee5" providerId="ADAL" clId="{D31255F3-F329-44F4-9983-FF780D242807}" dt="2024-10-10T17:31:45.654" v="1221" actId="20577"/>
          <ac:spMkLst>
            <pc:docMk/>
            <pc:sldMk cId="3539740663" sldId="650"/>
            <ac:spMk id="2" creationId="{BBF22F79-6712-38CA-4B63-2F422D964CD5}"/>
          </ac:spMkLst>
        </pc:spChg>
        <pc:spChg chg="add mod">
          <ac:chgData name="Hansen, Daniel M., VBADMON" userId="7c914569-856f-4554-93b2-891badd39ee5" providerId="ADAL" clId="{D31255F3-F329-44F4-9983-FF780D242807}" dt="2024-10-10T17:33:00.717" v="1271"/>
          <ac:spMkLst>
            <pc:docMk/>
            <pc:sldMk cId="3539740663" sldId="650"/>
            <ac:spMk id="3" creationId="{682EC922-2CDF-0C5E-FDE1-77986E0F0B5D}"/>
          </ac:spMkLst>
        </pc:spChg>
      </pc:sldChg>
    </pc:docChg>
  </pc:docChgLst>
</pc:chgInfo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5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3077739" cy="469424"/>
          </a:xfrm>
          <a:prstGeom prst="rect">
            <a:avLst/>
          </a:prstGeom>
        </p:spPr>
        <p:txBody>
          <a:bodyPr vert="horz" lIns="94197" tIns="47099" rIns="94197" bIns="47099" rtlCol="0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023095" y="0"/>
            <a:ext cx="3077739" cy="469424"/>
          </a:xfrm>
          <a:prstGeom prst="rect">
            <a:avLst/>
          </a:prstGeom>
        </p:spPr>
        <p:txBody>
          <a:bodyPr vert="horz" lIns="94197" tIns="47099" rIns="94197" bIns="47099" rtlCol="0"/>
          <a:lstStyle>
            <a:lvl1pPr algn="r">
              <a:defRPr sz="1200"/>
            </a:lvl1pPr>
          </a:lstStyle>
          <a:p>
            <a:fld id="{548CCA6C-7522-4125-961E-58AECFFC75C0}" type="datetimeFigureOut">
              <a:rPr lang="en-US" smtClean="0"/>
              <a:t>10/11/2024</a:t>
            </a:fld>
            <a:endParaRPr lang="en-US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203325" y="703263"/>
            <a:ext cx="4695825" cy="3521075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4197" tIns="47099" rIns="94197" bIns="47099" rtlCol="0" anchor="ctr"/>
          <a:lstStyle/>
          <a:p>
            <a:endParaRPr lang="en-US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10248" y="4459526"/>
            <a:ext cx="5681980" cy="4224814"/>
          </a:xfrm>
          <a:prstGeom prst="rect">
            <a:avLst/>
          </a:prstGeom>
        </p:spPr>
        <p:txBody>
          <a:bodyPr vert="horz" lIns="94197" tIns="47099" rIns="94197" bIns="47099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917422"/>
            <a:ext cx="3077739" cy="469424"/>
          </a:xfrm>
          <a:prstGeom prst="rect">
            <a:avLst/>
          </a:prstGeom>
        </p:spPr>
        <p:txBody>
          <a:bodyPr vert="horz" lIns="94197" tIns="47099" rIns="94197" bIns="47099" rtlCol="0" anchor="b"/>
          <a:lstStyle>
            <a:lvl1pPr algn="l">
              <a:defRPr sz="1200"/>
            </a:lvl1pPr>
          </a:lstStyle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023095" y="8917422"/>
            <a:ext cx="3077739" cy="469424"/>
          </a:xfrm>
          <a:prstGeom prst="rect">
            <a:avLst/>
          </a:prstGeom>
        </p:spPr>
        <p:txBody>
          <a:bodyPr vert="horz" lIns="94197" tIns="47099" rIns="94197" bIns="47099" rtlCol="0" anchor="b"/>
          <a:lstStyle>
            <a:lvl1pPr algn="r">
              <a:defRPr sz="1200"/>
            </a:lvl1pPr>
          </a:lstStyle>
          <a:p>
            <a:fld id="{5FABB6EF-E499-4C15-B4E0-C8657C727ADF}" type="slidenum">
              <a:rPr lang="en-US" smtClean="0"/>
              <a:t>‹#›</a:t>
            </a:fld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634658975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4894" fontAlgn="base">
              <a:spcBef>
                <a:spcPct val="0"/>
              </a:spcBef>
              <a:spcAft>
                <a:spcPct val="0"/>
              </a:spcAft>
              <a:defRPr/>
            </a:pPr>
            <a:fld id="{27F7C247-0B9D-4228-B936-EA1068082B61}" type="slidenum"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944894" fontAlgn="base">
                <a:spcBef>
                  <a:spcPct val="0"/>
                </a:spcBef>
                <a:spcAft>
                  <a:spcPct val="0"/>
                </a:spcAft>
                <a:defRPr/>
              </a:pPr>
              <a:t>2</a:t>
            </a:fld>
            <a:endParaRPr lang="en-US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738497417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4894" fontAlgn="base">
              <a:spcBef>
                <a:spcPct val="0"/>
              </a:spcBef>
              <a:spcAft>
                <a:spcPct val="0"/>
              </a:spcAft>
              <a:defRPr/>
            </a:pPr>
            <a:fld id="{27F7C247-0B9D-4228-B936-EA1068082B61}" type="slidenum"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944894" fontAlgn="base">
                <a:spcBef>
                  <a:spcPct val="0"/>
                </a:spcBef>
                <a:spcAft>
                  <a:spcPct val="0"/>
                </a:spcAft>
                <a:defRPr/>
              </a:pPr>
              <a:t>3</a:t>
            </a:fld>
            <a:endParaRPr lang="en-US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75557849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pPr defTabSz="944894" fontAlgn="base">
              <a:spcBef>
                <a:spcPct val="0"/>
              </a:spcBef>
              <a:spcAft>
                <a:spcPct val="0"/>
              </a:spcAft>
              <a:defRPr/>
            </a:pPr>
            <a:fld id="{27F7C247-0B9D-4228-B936-EA1068082B61}" type="slidenum">
              <a:rPr lang="en-US" altLang="en-US">
                <a:solidFill>
                  <a:prstClr val="black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pPr defTabSz="944894" fontAlgn="base">
                <a:spcBef>
                  <a:spcPct val="0"/>
                </a:spcBef>
                <a:spcAft>
                  <a:spcPct val="0"/>
                </a:spcAft>
                <a:defRPr/>
              </a:pPr>
              <a:t>4</a:t>
            </a:fld>
            <a:endParaRPr lang="en-US" altLang="en-US" dirty="0">
              <a:solidFill>
                <a:prstClr val="black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67495770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5.xml"/><Relationship Id="rId1" Type="http://schemas.openxmlformats.org/officeDocument/2006/relationships/tags" Target="../tags/tag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.bin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2.xml"/><Relationship Id="rId1" Type="http://schemas.openxmlformats.org/officeDocument/2006/relationships/tags" Target="../tags/tag2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2.bin"/></Relationships>
</file>

<file path=ppt/slideLayouts/_rels/slideLayout1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4.xml"/><Relationship Id="rId1" Type="http://schemas.openxmlformats.org/officeDocument/2006/relationships/tags" Target="../tags/tag2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3.bin"/></Relationships>
</file>

<file path=ppt/slideLayouts/_rels/slideLayout1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6.xml"/><Relationship Id="rId1" Type="http://schemas.openxmlformats.org/officeDocument/2006/relationships/tags" Target="../tags/tag2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4.bin"/></Relationships>
</file>

<file path=ppt/slideLayouts/_rels/slideLayout1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5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27.xml"/><Relationship Id="rId4" Type="http://schemas.openxmlformats.org/officeDocument/2006/relationships/image" Target="../media/image1.emf"/></Relationships>
</file>

<file path=ppt/slideLayouts/_rels/slideLayout1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9.xml"/><Relationship Id="rId1" Type="http://schemas.openxmlformats.org/officeDocument/2006/relationships/tags" Target="../tags/tag2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6.bin"/></Relationships>
</file>

<file path=ppt/slideLayouts/_rels/slideLayout1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17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30.xml"/><Relationship Id="rId4" Type="http://schemas.openxmlformats.org/officeDocument/2006/relationships/image" Target="../media/image1.emf"/></Relationships>
</file>

<file path=ppt/slideLayouts/_rels/slideLayout1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32.xml"/><Relationship Id="rId1" Type="http://schemas.openxmlformats.org/officeDocument/2006/relationships/tags" Target="../tags/tag3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8.bin"/></Relationships>
</file>

<file path=ppt/slideLayouts/_rels/slideLayout1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0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35.xml"/><Relationship Id="rId4" Type="http://schemas.openxmlformats.org/officeDocument/2006/relationships/image" Target="../media/image1.emf"/></Relationships>
</file>

<file path=ppt/slideLayouts/_rels/slideLayout1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37.xml"/><Relationship Id="rId1" Type="http://schemas.openxmlformats.org/officeDocument/2006/relationships/tags" Target="../tags/tag3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1.bin"/></Relationships>
</file>

<file path=ppt/slideLayouts/_rels/slideLayout1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39.xml"/><Relationship Id="rId1" Type="http://schemas.openxmlformats.org/officeDocument/2006/relationships/tags" Target="../tags/tag38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2.bin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7.xml"/><Relationship Id="rId1" Type="http://schemas.openxmlformats.org/officeDocument/2006/relationships/tags" Target="../tags/tag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.bin"/></Relationships>
</file>

<file path=ppt/slideLayouts/_rels/slideLayout2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41.xml"/><Relationship Id="rId1" Type="http://schemas.openxmlformats.org/officeDocument/2006/relationships/tags" Target="../tags/tag40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3.bin"/></Relationships>
</file>

<file path=ppt/slideLayouts/_rels/slideLayout2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43.xml"/><Relationship Id="rId1" Type="http://schemas.openxmlformats.org/officeDocument/2006/relationships/tags" Target="../tags/tag4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4.bin"/></Relationships>
</file>

<file path=ppt/slideLayouts/_rels/slideLayout2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45.xml"/><Relationship Id="rId1" Type="http://schemas.openxmlformats.org/officeDocument/2006/relationships/tags" Target="../tags/tag44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5.bin"/></Relationships>
</file>

<file path=ppt/slideLayouts/_rels/slideLayout2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6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6.xml"/><Relationship Id="rId4" Type="http://schemas.openxmlformats.org/officeDocument/2006/relationships/image" Target="../media/image1.emf"/></Relationships>
</file>

<file path=ppt/slideLayouts/_rels/slideLayout2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48.xml"/><Relationship Id="rId1" Type="http://schemas.openxmlformats.org/officeDocument/2006/relationships/tags" Target="../tags/tag4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7.bin"/></Relationships>
</file>

<file path=ppt/slideLayouts/_rels/slideLayout2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28.bin"/><Relationship Id="rId2" Type="http://schemas.openxmlformats.org/officeDocument/2006/relationships/slideMaster" Target="../slideMasters/slideMaster3.xml"/><Relationship Id="rId1" Type="http://schemas.openxmlformats.org/officeDocument/2006/relationships/tags" Target="../tags/tag49.xml"/><Relationship Id="rId4" Type="http://schemas.openxmlformats.org/officeDocument/2006/relationships/image" Target="../media/image1.emf"/></Relationships>
</file>

<file path=ppt/slideLayouts/_rels/slideLayout2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3.xml"/><Relationship Id="rId2" Type="http://schemas.openxmlformats.org/officeDocument/2006/relationships/tags" Target="../tags/tag51.xml"/><Relationship Id="rId1" Type="http://schemas.openxmlformats.org/officeDocument/2006/relationships/tags" Target="../tags/tag50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29.bin"/></Relationships>
</file>

<file path=ppt/slideLayouts/_rels/slideLayout2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1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54.xml"/><Relationship Id="rId4" Type="http://schemas.openxmlformats.org/officeDocument/2006/relationships/image" Target="../media/image1.emf"/></Relationships>
</file>

<file path=ppt/slideLayouts/_rels/slideLayout2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56.xml"/><Relationship Id="rId1" Type="http://schemas.openxmlformats.org/officeDocument/2006/relationships/tags" Target="../tags/tag55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2.bin"/></Relationships>
</file>

<file path=ppt/slideLayouts/_rels/slideLayout2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58.xml"/><Relationship Id="rId1" Type="http://schemas.openxmlformats.org/officeDocument/2006/relationships/tags" Target="../tags/tag5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3.bin"/></Relationships>
</file>

<file path=ppt/slideLayouts/_rels/slideLayout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4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8.xml"/><Relationship Id="rId4" Type="http://schemas.openxmlformats.org/officeDocument/2006/relationships/image" Target="../media/image1.emf"/></Relationships>
</file>

<file path=ppt/slideLayouts/_rels/slideLayout30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60.xml"/><Relationship Id="rId1" Type="http://schemas.openxmlformats.org/officeDocument/2006/relationships/tags" Target="../tags/tag5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4.bin"/></Relationships>
</file>

<file path=ppt/slideLayouts/_rels/slideLayout31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62.xml"/><Relationship Id="rId1" Type="http://schemas.openxmlformats.org/officeDocument/2006/relationships/tags" Target="../tags/tag61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5.bin"/></Relationships>
</file>

<file path=ppt/slideLayouts/_rels/slideLayout32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64.xml"/><Relationship Id="rId1" Type="http://schemas.openxmlformats.org/officeDocument/2006/relationships/tags" Target="../tags/tag63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6.bin"/></Relationships>
</file>

<file path=ppt/slideLayouts/_rels/slideLayout33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7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65.xml"/><Relationship Id="rId4" Type="http://schemas.openxmlformats.org/officeDocument/2006/relationships/image" Target="../media/image1.emf"/></Relationships>
</file>

<file path=ppt/slideLayouts/_rels/slideLayout3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67.xml"/><Relationship Id="rId1" Type="http://schemas.openxmlformats.org/officeDocument/2006/relationships/tags" Target="../tags/tag66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38.bin"/></Relationships>
</file>

<file path=ppt/slideLayouts/_rels/slideLayout3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39.bin"/><Relationship Id="rId2" Type="http://schemas.openxmlformats.org/officeDocument/2006/relationships/slideMaster" Target="../slideMasters/slideMaster4.xml"/><Relationship Id="rId1" Type="http://schemas.openxmlformats.org/officeDocument/2006/relationships/tags" Target="../tags/tag68.xml"/><Relationship Id="rId4" Type="http://schemas.openxmlformats.org/officeDocument/2006/relationships/image" Target="../media/image1.emf"/></Relationships>
</file>

<file path=ppt/slideLayouts/_rels/slideLayout3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4.xml"/><Relationship Id="rId2" Type="http://schemas.openxmlformats.org/officeDocument/2006/relationships/tags" Target="../tags/tag70.xml"/><Relationship Id="rId1" Type="http://schemas.openxmlformats.org/officeDocument/2006/relationships/tags" Target="../tags/tag6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40.bin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0.xml"/><Relationship Id="rId1" Type="http://schemas.openxmlformats.org/officeDocument/2006/relationships/tags" Target="../tags/tag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5.bin"/></Relationships>
</file>

<file path=ppt/slideLayouts/_rels/slideLayout5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6.bin"/><Relationship Id="rId2" Type="http://schemas.openxmlformats.org/officeDocument/2006/relationships/slideMaster" Target="../slideMasters/slideMaster1.xml"/><Relationship Id="rId1" Type="http://schemas.openxmlformats.org/officeDocument/2006/relationships/tags" Target="../tags/tag11.xml"/><Relationship Id="rId4" Type="http://schemas.openxmlformats.org/officeDocument/2006/relationships/image" Target="../media/image1.emf"/></Relationships>
</file>

<file path=ppt/slideLayouts/_rels/slideLayout6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1.xml"/><Relationship Id="rId2" Type="http://schemas.openxmlformats.org/officeDocument/2006/relationships/tags" Target="../tags/tag13.xml"/><Relationship Id="rId1" Type="http://schemas.openxmlformats.org/officeDocument/2006/relationships/tags" Target="../tags/tag12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7.bin"/></Relationships>
</file>

<file path=ppt/slideLayouts/_rels/slideLayout7.xml.rels><?xml version="1.0" encoding="UTF-8" standalone="yes"?>
<Relationships xmlns="http://schemas.openxmlformats.org/package/2006/relationships"><Relationship Id="rId3" Type="http://schemas.openxmlformats.org/officeDocument/2006/relationships/oleObject" Target="../embeddings/oleObject9.bin"/><Relationship Id="rId2" Type="http://schemas.openxmlformats.org/officeDocument/2006/relationships/slideMaster" Target="../slideMasters/slideMaster2.xml"/><Relationship Id="rId1" Type="http://schemas.openxmlformats.org/officeDocument/2006/relationships/tags" Target="../tags/tag16.xml"/><Relationship Id="rId4" Type="http://schemas.openxmlformats.org/officeDocument/2006/relationships/image" Target="../media/image1.emf"/></Relationships>
</file>

<file path=ppt/slideLayouts/_rels/slideLayout8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18.xml"/><Relationship Id="rId1" Type="http://schemas.openxmlformats.org/officeDocument/2006/relationships/tags" Target="../tags/tag17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0.bin"/></Relationships>
</file>

<file path=ppt/slideLayouts/_rels/slideLayout9.xml.rels><?xml version="1.0" encoding="UTF-8" standalone="yes"?>
<Relationships xmlns="http://schemas.openxmlformats.org/package/2006/relationships"><Relationship Id="rId3" Type="http://schemas.openxmlformats.org/officeDocument/2006/relationships/slideMaster" Target="../slideMasters/slideMaster2.xml"/><Relationship Id="rId2" Type="http://schemas.openxmlformats.org/officeDocument/2006/relationships/tags" Target="../tags/tag20.xml"/><Relationship Id="rId1" Type="http://schemas.openxmlformats.org/officeDocument/2006/relationships/tags" Target="../tags/tag19.xml"/><Relationship Id="rId5" Type="http://schemas.openxmlformats.org/officeDocument/2006/relationships/image" Target="../media/image1.emf"/><Relationship Id="rId4" Type="http://schemas.openxmlformats.org/officeDocument/2006/relationships/oleObject" Target="../embeddings/oleObject11.bin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91BECE9-3A03-40B9-9D97-28993E0926C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91BECE9-3A03-40B9-9D97-28993E0926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5869541E-D74D-49D9-AD8E-B0D36B9587D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36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sz="1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Click to edit Slide Master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314132454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0E658E0-7378-4E50-8854-190E0019B96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0E658E0-7378-4E50-8854-190E0019B9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7304BA5F-7905-4062-975E-071EC675F8E3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2"/>
            <a:ext cx="8229600" cy="45259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278978461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91BECE9-3A03-40B9-9D97-28993E0926C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91BECE9-3A03-40B9-9D97-28993E0926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5869541E-D74D-49D9-AD8E-B0D36B9587D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4009473182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FC25711-35B1-4133-B684-918735DCA3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FC25711-35B1-4133-B684-918735DCA3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FE0B27D3-E25C-4B1B-9972-D793A083F0E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143"/>
            <a:ext cx="3008313" cy="1162051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143" y="273057"/>
            <a:ext cx="5111751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7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50058515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9827574E-796D-4CCD-A810-09985F5FA7A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9827574E-796D-4CCD-A810-09985F5FA7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176261048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20D7B790-6685-4B67-AD11-6D6DB6C5C40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20D7B790-6685-4B67-AD11-6D6DB6C5C4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2480ABA3-F04C-474F-A0DC-5A00D1DA38C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4953002"/>
            <a:ext cx="5486400" cy="365125"/>
          </a:xfrm>
          <a:prstGeom prst="rect">
            <a:avLst/>
          </a:prstGeom>
        </p:spPr>
        <p:txBody>
          <a:bodyPr lIns="91440" tIns="45720" rIns="91440" bIns="45720"/>
          <a:lstStyle>
            <a:lvl1pPr algn="ctr">
              <a:defRPr sz="105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Working Draft, Pre-Decisional, Deliberative Document - Internal VA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4009568538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1EBC2429-C0B1-4DCE-BF34-89AC6A17F6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1EBC2429-C0B1-4DCE-BF34-89AC6A17F6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0A417E-E8F0-429A-817B-227FA87677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567116057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32A90704-342A-4203-AC59-484FA3C60EC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32A90704-342A-4203-AC59-484FA3C60E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FA8D4493-252F-404E-968C-2AC16788CB70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>
              <a:defRPr/>
            </a:pPr>
            <a:fld id="{6CE3B0C8-769F-4932-A783-54744893CC7C}" type="slidenum">
              <a:rPr lang="en-US" alt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201509104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C874FF2D-8B13-4563-AEE3-F4CD73A2E4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C874FF2D-8B13-4563-AEE3-F4CD73A2E4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Agenda</a:t>
            </a:r>
            <a:endParaRPr lang="en-US" sz="3600" u="sng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31373" y="1659466"/>
            <a:ext cx="8481253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647693" y="2749897"/>
            <a:ext cx="7892223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marL="0" lvl="1" indent="-342900" fontAlgn="base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Good News Story</a:t>
            </a:r>
          </a:p>
          <a:p>
            <a:pPr marL="0" lvl="1" fontAlgn="base">
              <a:spcBef>
                <a:spcPts val="1200"/>
              </a:spcBef>
              <a:spcAft>
                <a:spcPct val="0"/>
              </a:spcAft>
            </a:pPr>
            <a:endParaRPr lang="en-US" sz="2000" b="1" dirty="0">
              <a:solidFill>
                <a:srgbClr val="000000"/>
              </a:solidFill>
              <a:latin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4907502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CD7BCEC-E989-4183-95E9-7A79BC90C6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CD7BCEC-E989-4183-95E9-7A79BC90C6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020B8E55-B9DB-4840-93D5-17A6AEA6222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367050626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CA232F51-047C-49B7-BCD6-1354248E32A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CA232F51-047C-49B7-BCD6-1354248E32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581907D9-2698-4DD3-B08E-45A9807BDF60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19"/>
            <a:ext cx="77724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20270266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FC25711-35B1-4133-B684-918735DCA3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FC25711-35B1-4133-B684-918735DCA3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FE0B27D3-E25C-4B1B-9972-D793A083F0E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0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143"/>
            <a:ext cx="3008313" cy="1162051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143" y="273057"/>
            <a:ext cx="5111751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7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79372583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0E658E0-7378-4E50-8854-190E0019B96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0E658E0-7378-4E50-8854-190E0019B9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7304BA5F-7905-4062-975E-071EC675F8E3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980434100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91BECE9-3A03-40B9-9D97-28993E0926C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91BECE9-3A03-40B9-9D97-28993E0926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5869541E-D74D-49D9-AD8E-B0D36B9587D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4292313884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FC25711-35B1-4133-B684-918735DCA3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FC25711-35B1-4133-B684-918735DCA3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FE0B27D3-E25C-4B1B-9972-D793A083F0E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20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141"/>
            <a:ext cx="3008313" cy="1162051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142" y="273055"/>
            <a:ext cx="5111751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5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10390151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9827574E-796D-4CCD-A810-09985F5FA7A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9827574E-796D-4CCD-A810-09985F5FA7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4222367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20D7B790-6685-4B67-AD11-6D6DB6C5C40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20D7B790-6685-4B67-AD11-6D6DB6C5C4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2480ABA3-F04C-474F-A0DC-5A00D1DA38C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4953000"/>
            <a:ext cx="5486400" cy="365125"/>
          </a:xfrm>
          <a:prstGeom prst="rect">
            <a:avLst/>
          </a:prstGeom>
        </p:spPr>
        <p:txBody>
          <a:bodyPr lIns="91440" tIns="45720" rIns="91440" bIns="45720"/>
          <a:lstStyle>
            <a:lvl1pPr algn="ctr">
              <a:defRPr sz="105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r>
              <a:rPr lang="en-US" dirty="0">
                <a:solidFill>
                  <a:srgbClr val="000000"/>
                </a:solidFill>
              </a:rPr>
              <a:t>Working Draft, Pre-Decisional, Deliberative Document - Internal VA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420684055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1EBC2429-C0B1-4DCE-BF34-89AC6A17F6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1EBC2429-C0B1-4DCE-BF34-89AC6A17F6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0A417E-E8F0-429A-817B-227FA87677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533318886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32A90704-342A-4203-AC59-484FA3C60EC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32A90704-342A-4203-AC59-484FA3C60E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FA8D4493-252F-404E-968C-2AC16788CB70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>
              <a:defRPr/>
            </a:pPr>
            <a:fld id="{6CE3B0C8-769F-4932-A783-54744893CC7C}" type="slidenum">
              <a:rPr lang="en-US" altLang="en-US" smtClean="0">
                <a:solidFill>
                  <a:prstClr val="white"/>
                </a:solidFill>
              </a:rPr>
              <a:pPr>
                <a:defRPr/>
              </a:pPr>
              <a:t>‹#›</a:t>
            </a:fld>
            <a:endParaRPr lang="en-US" alt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61422540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C874FF2D-8B13-4563-AEE3-F4CD73A2E4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C874FF2D-8B13-4563-AEE3-F4CD73A2E4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Agenda</a:t>
            </a:r>
            <a:endParaRPr lang="en-US" sz="3600" u="sng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31373" y="1659466"/>
            <a:ext cx="8481253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 rtlCol="0">
            <a:spAutoFit/>
          </a:bodyPr>
          <a:lstStyle/>
          <a:p>
            <a:pPr defTabSz="914400"/>
            <a:endParaRPr lang="en-US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647693" y="2749897"/>
            <a:ext cx="7892223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marL="0" lvl="1" indent="-342900" defTabSz="914400">
              <a:spcBef>
                <a:spcPts val="1200"/>
              </a:spcBef>
              <a:buFont typeface="+mj-lt"/>
              <a:buAutoNum type="arabicPeriod"/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Good News Story</a:t>
            </a:r>
          </a:p>
          <a:p>
            <a:pPr marL="0" lvl="1" defTabSz="914400">
              <a:spcBef>
                <a:spcPts val="1200"/>
              </a:spcBef>
            </a:pPr>
            <a:endParaRPr lang="en-US" sz="2000" b="1" dirty="0">
              <a:solidFill>
                <a:srgbClr val="00000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70476950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CD7BCEC-E989-4183-95E9-7A79BC90C6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CD7BCEC-E989-4183-95E9-7A79BC90C6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020B8E55-B9DB-4840-93D5-17A6AEA6222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36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3910138358"/>
      </p:ext>
    </p:extLst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CA232F51-047C-49B7-BCD6-1354248E32A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CA232F51-047C-49B7-BCD6-1354248E32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581907D9-2698-4DD3-B08E-45A9807BDF60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44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19"/>
            <a:ext cx="77724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0781611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9827574E-796D-4CCD-A810-09985F5FA7A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9827574E-796D-4CCD-A810-09985F5FA7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92678042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F0E658E0-7378-4E50-8854-190E0019B96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F0E658E0-7378-4E50-8854-190E0019B96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7304BA5F-7905-4062-975E-071EC675F8E3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36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57200" y="990600"/>
            <a:ext cx="8229600" cy="4525963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5" name="Rectangle 4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622536012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691BECE9-3A03-40B9-9D97-28993E0926CF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691BECE9-3A03-40B9-9D97-28993E0926CF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5869541E-D74D-49D9-AD8E-B0D36B9587D9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36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2522515484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FC25711-35B1-4133-B684-918735DCA3F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FC25711-35B1-4133-B684-918735DCA3F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FE0B27D3-E25C-4B1B-9972-D793A083F0E6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2000" b="1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5" y="273141"/>
            <a:ext cx="3008313" cy="1162051"/>
          </a:xfrm>
        </p:spPr>
        <p:txBody>
          <a:bodyPr anchor="b"/>
          <a:lstStyle>
            <a:lvl1pPr algn="l">
              <a:defRPr sz="2000" b="1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142" y="273055"/>
            <a:ext cx="5111751" cy="5853113"/>
          </a:xfrm>
        </p:spPr>
        <p:txBody>
          <a:bodyPr/>
          <a:lstStyle>
            <a:lvl1pPr>
              <a:defRPr sz="32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 sz="28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 sz="24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 sz="20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 sz="20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5" y="1435105"/>
            <a:ext cx="3008313" cy="4691063"/>
          </a:xfrm>
        </p:spPr>
        <p:txBody>
          <a:bodyPr/>
          <a:lstStyle>
            <a:lvl1pPr marL="0" indent="0">
              <a:buNone/>
              <a:defRPr sz="140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61276428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9827574E-796D-4CCD-A810-09985F5FA7AB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9827574E-796D-4CCD-A810-09985F5FA7AB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890200518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20D7B790-6685-4B67-AD11-6D6DB6C5C40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20D7B790-6685-4B67-AD11-6D6DB6C5C4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2480ABA3-F04C-474F-A0DC-5A00D1DA38C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44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4953000"/>
            <a:ext cx="5486400" cy="365125"/>
          </a:xfrm>
          <a:prstGeom prst="rect">
            <a:avLst/>
          </a:prstGeom>
        </p:spPr>
        <p:txBody>
          <a:bodyPr lIns="91440" tIns="45720" rIns="91440" bIns="45720"/>
          <a:lstStyle>
            <a:lvl1pPr algn="ctr">
              <a:defRPr sz="105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r>
              <a:rPr lang="en-US" dirty="0">
                <a:solidFill>
                  <a:srgbClr val="000000"/>
                </a:solidFill>
              </a:rPr>
              <a:t>Working Draft, Pre-Decisional, Deliberative Document - Internal VA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360674738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1EBC2429-C0B1-4DCE-BF34-89AC6A17F6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1EBC2429-C0B1-4DCE-BF34-89AC6A17F6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0A417E-E8F0-429A-817B-227FA87677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26738400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32A90704-342A-4203-AC59-484FA3C60EC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8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32A90704-342A-4203-AC59-484FA3C60E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FA8D4493-252F-404E-968C-2AC16788CB70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44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>
              <a:defRPr/>
            </a:pPr>
            <a:fld id="{6CE3B0C8-769F-4932-A783-54744893CC7C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43796642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>
            <a:extLst>
              <a:ext uri="{FF2B5EF4-FFF2-40B4-BE49-F238E27FC236}">
                <a16:creationId xmlns:a16="http://schemas.microsoft.com/office/drawing/2014/main" id="{20D7B790-6685-4B67-AD11-6D6DB6C5C407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7" name="Object 6" hidden="1">
                        <a:extLst>
                          <a:ext uri="{FF2B5EF4-FFF2-40B4-BE49-F238E27FC236}">
                            <a16:creationId xmlns:a16="http://schemas.microsoft.com/office/drawing/2014/main" id="{20D7B790-6685-4B67-AD11-6D6DB6C5C407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2480ABA3-F04C-474F-A0DC-5A00D1DA38C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44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2pPr>
            <a:lvl3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3pPr>
            <a:lvl4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4pPr>
            <a:lvl5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2438400" y="4953002"/>
            <a:ext cx="5486400" cy="365125"/>
          </a:xfrm>
          <a:prstGeom prst="rect">
            <a:avLst/>
          </a:prstGeom>
        </p:spPr>
        <p:txBody>
          <a:bodyPr lIns="91440" tIns="45720" rIns="91440" bIns="45720"/>
          <a:lstStyle>
            <a:lvl1pPr algn="ctr">
              <a:defRPr sz="1050"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r>
              <a:rPr lang="en-US" dirty="0">
                <a:solidFill>
                  <a:srgbClr val="000000"/>
                </a:solidFill>
              </a:rPr>
              <a:t>Working Draft, Pre-Decisional, Deliberative Document - Internal VA Use Only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fld id="{D983F1FA-211D-3044-9E35-958DFBC26156}" type="slidenum">
              <a:rPr lang="en-US" smtClean="0">
                <a:solidFill>
                  <a:prstClr val="white"/>
                </a:solidFill>
              </a:rPr>
              <a:pPr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99565956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3" name="Object 2" hidden="1">
            <a:extLst>
              <a:ext uri="{FF2B5EF4-FFF2-40B4-BE49-F238E27FC236}">
                <a16:creationId xmlns:a16="http://schemas.microsoft.com/office/drawing/2014/main" id="{1EBC2429-C0B1-4DCE-BF34-89AC6A17F69C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3" name="Object 2" hidden="1">
                        <a:extLst>
                          <a:ext uri="{FF2B5EF4-FFF2-40B4-BE49-F238E27FC236}">
                            <a16:creationId xmlns:a16="http://schemas.microsoft.com/office/drawing/2014/main" id="{1EBC2429-C0B1-4DCE-BF34-89AC6A17F69C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Slide Number Placeholder 1">
            <a:extLst>
              <a:ext uri="{FF2B5EF4-FFF2-40B4-BE49-F238E27FC236}">
                <a16:creationId xmlns:a16="http://schemas.microsoft.com/office/drawing/2014/main" id="{560A417E-E8F0-429A-817B-227FA876778D}"/>
              </a:ext>
            </a:extLst>
          </p:cNvPr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81123725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1_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32A90704-342A-4203-AC59-484FA3C60EC8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32A90704-342A-4203-AC59-484FA3C60EC8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FA8D4493-252F-404E-968C-2AC16788CB70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44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>
              <a:defRPr/>
            </a:pPr>
            <a:fld id="{6CE3B0C8-769F-4932-A783-54744893CC7C}" type="slidenum">
              <a:rPr lang="en-US" altLang="en-US" smtClean="0"/>
              <a:pPr>
                <a:defRPr/>
              </a:pPr>
              <a:t>‹#›</a:t>
            </a:fld>
            <a:endParaRPr lang="en-US" altLang="en-US" dirty="0"/>
          </a:p>
        </p:txBody>
      </p:sp>
    </p:spTree>
    <p:extLst>
      <p:ext uri="{BB962C8B-B14F-4D97-AF65-F5344CB8AC3E}">
        <p14:creationId xmlns:p14="http://schemas.microsoft.com/office/powerpoint/2010/main" val="121917347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2_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2" name="Object 1" hidden="1">
            <a:extLst>
              <a:ext uri="{FF2B5EF4-FFF2-40B4-BE49-F238E27FC236}">
                <a16:creationId xmlns:a16="http://schemas.microsoft.com/office/drawing/2014/main" id="{C874FF2D-8B13-4563-AEE3-F4CD73A2E4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3" imgW="395" imgH="394" progId="TCLayout.ActiveDocument.1">
                  <p:embed/>
                </p:oleObj>
              </mc:Choice>
              <mc:Fallback>
                <p:oleObj name="think-cell Slide" r:id="rId3" imgW="395" imgH="394" progId="TCLayout.ActiveDocument.1">
                  <p:embed/>
                  <p:pic>
                    <p:nvPicPr>
                      <p:cNvPr id="2" name="Object 1" hidden="1">
                        <a:extLst>
                          <a:ext uri="{FF2B5EF4-FFF2-40B4-BE49-F238E27FC236}">
                            <a16:creationId xmlns:a16="http://schemas.microsoft.com/office/drawing/2014/main" id="{C874FF2D-8B13-4563-AEE3-F4CD73A2E4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4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Agenda</a:t>
            </a:r>
            <a:endParaRPr lang="en-US" sz="3600" u="sng" dirty="0"/>
          </a:p>
        </p:txBody>
      </p:sp>
      <p:sp>
        <p:nvSpPr>
          <p:cNvPr id="6" name="TextBox 5"/>
          <p:cNvSpPr txBox="1"/>
          <p:nvPr userDrawn="1"/>
        </p:nvSpPr>
        <p:spPr>
          <a:xfrm>
            <a:off x="331374" y="1659466"/>
            <a:ext cx="8481253" cy="369332"/>
          </a:xfrm>
          <a:prstGeom prst="rect">
            <a:avLst/>
          </a:prstGeom>
          <a:solidFill>
            <a:srgbClr val="00B0F0"/>
          </a:solidFill>
        </p:spPr>
        <p:txBody>
          <a:bodyPr wrap="square" lIns="91440" tIns="45720" rIns="91440" bIns="45720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srgbClr val="000000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7" name="TextBox 6"/>
          <p:cNvSpPr txBox="1"/>
          <p:nvPr userDrawn="1"/>
        </p:nvSpPr>
        <p:spPr>
          <a:xfrm>
            <a:off x="647693" y="2749897"/>
            <a:ext cx="7892223" cy="861774"/>
          </a:xfrm>
          <a:prstGeom prst="rect">
            <a:avLst/>
          </a:prstGeom>
          <a:noFill/>
        </p:spPr>
        <p:txBody>
          <a:bodyPr wrap="square" lIns="91440" tIns="45720" rIns="91440" bIns="45720" rtlCol="0" anchor="ctr">
            <a:spAutoFit/>
          </a:bodyPr>
          <a:lstStyle/>
          <a:p>
            <a:pPr marL="0" lvl="1" indent="-342900" fontAlgn="base">
              <a:spcBef>
                <a:spcPts val="1200"/>
              </a:spcBef>
              <a:spcAft>
                <a:spcPct val="0"/>
              </a:spcAft>
              <a:buFont typeface="+mj-lt"/>
              <a:buAutoNum type="arabicPeriod"/>
            </a:pPr>
            <a:r>
              <a:rPr lang="en-US" sz="2000" b="1" dirty="0">
                <a:solidFill>
                  <a:srgbClr val="000000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Good News Story</a:t>
            </a:r>
          </a:p>
          <a:p>
            <a:pPr marL="0" lvl="1" fontAlgn="base">
              <a:spcBef>
                <a:spcPts val="1200"/>
              </a:spcBef>
              <a:spcAft>
                <a:spcPct val="0"/>
              </a:spcAft>
            </a:pPr>
            <a:endParaRPr lang="en-US" sz="2000" b="1" dirty="0">
              <a:solidFill>
                <a:srgbClr val="000000"/>
              </a:solidFill>
              <a:latin typeface="Tahoma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9921803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Custom Layou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6" name="Object 5" hidden="1">
            <a:extLst>
              <a:ext uri="{FF2B5EF4-FFF2-40B4-BE49-F238E27FC236}">
                <a16:creationId xmlns:a16="http://schemas.microsoft.com/office/drawing/2014/main" id="{1CD7BCEC-E989-4183-95E9-7A79BC90C684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6" name="Object 5" hidden="1">
                        <a:extLst>
                          <a:ext uri="{FF2B5EF4-FFF2-40B4-BE49-F238E27FC236}">
                            <a16:creationId xmlns:a16="http://schemas.microsoft.com/office/drawing/2014/main" id="{1CD7BCEC-E989-4183-95E9-7A79BC90C684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2" name="Rectangle 1" hidden="1">
            <a:extLst>
              <a:ext uri="{FF2B5EF4-FFF2-40B4-BE49-F238E27FC236}">
                <a16:creationId xmlns:a16="http://schemas.microsoft.com/office/drawing/2014/main" id="{020B8E55-B9DB-4840-93D5-17A6AEA62228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3600" b="1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3" name="Slide Number Placeholder 2"/>
          <p:cNvSpPr>
            <a:spLocks noGrp="1"/>
          </p:cNvSpPr>
          <p:nvPr>
            <p:ph type="sldNum" sz="quarter" idx="10"/>
          </p:nvPr>
        </p:nvSpPr>
        <p:spPr/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sp>
        <p:nvSpPr>
          <p:cNvPr id="4" name="Rectangle 3"/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5" name="Title 1"/>
          <p:cNvSpPr>
            <a:spLocks noGrp="1"/>
          </p:cNvSpPr>
          <p:nvPr>
            <p:ph type="title" hasCustomPrompt="1"/>
          </p:nvPr>
        </p:nvSpPr>
        <p:spPr>
          <a:xfrm>
            <a:off x="0" y="-76200"/>
            <a:ext cx="9144000" cy="731520"/>
          </a:xfrm>
        </p:spPr>
        <p:txBody>
          <a:bodyPr>
            <a:normAutofit/>
          </a:bodyPr>
          <a:lstStyle>
            <a:lvl1pPr>
              <a:defRPr b="1" baseline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 sz="3600" dirty="0"/>
              <a:t>Click to edit Slide Maser Style</a:t>
            </a:r>
            <a:endParaRPr lang="en-US" sz="3600" u="sng" dirty="0"/>
          </a:p>
        </p:txBody>
      </p:sp>
    </p:spTree>
    <p:extLst>
      <p:ext uri="{BB962C8B-B14F-4D97-AF65-F5344CB8AC3E}">
        <p14:creationId xmlns:p14="http://schemas.microsoft.com/office/powerpoint/2010/main" val="395944902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5" name="Object 4" hidden="1">
            <a:extLst>
              <a:ext uri="{FF2B5EF4-FFF2-40B4-BE49-F238E27FC236}">
                <a16:creationId xmlns:a16="http://schemas.microsoft.com/office/drawing/2014/main" id="{CA232F51-047C-49B7-BCD6-1354248E32A3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"/>
            </p:custDataLst>
          </p:nvPr>
        </p:nvGraphicFramePr>
        <p:xfrm>
          <a:off x="1589" y="1588"/>
          <a:ext cx="1588" cy="1588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4" imgW="395" imgH="394" progId="TCLayout.ActiveDocument.1">
                  <p:embed/>
                </p:oleObj>
              </mc:Choice>
              <mc:Fallback>
                <p:oleObj name="think-cell Slide" r:id="rId4" imgW="395" imgH="394" progId="TCLayout.ActiveDocument.1">
                  <p:embed/>
                  <p:pic>
                    <p:nvPicPr>
                      <p:cNvPr id="5" name="Object 4" hidden="1">
                        <a:extLst>
                          <a:ext uri="{FF2B5EF4-FFF2-40B4-BE49-F238E27FC236}">
                            <a16:creationId xmlns:a16="http://schemas.microsoft.com/office/drawing/2014/main" id="{CA232F51-047C-49B7-BCD6-1354248E32A3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5"/>
                      <a:stretch>
                        <a:fillRect/>
                      </a:stretch>
                    </p:blipFill>
                    <p:spPr>
                      <a:xfrm>
                        <a:off x="1589" y="1588"/>
                        <a:ext cx="1588" cy="1588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4" name="Rectangle 3" hidden="1">
            <a:extLst>
              <a:ext uri="{FF2B5EF4-FFF2-40B4-BE49-F238E27FC236}">
                <a16:creationId xmlns:a16="http://schemas.microsoft.com/office/drawing/2014/main" id="{581907D9-2698-4DD3-B08E-45A9807BDF60}"/>
              </a:ext>
            </a:extLst>
          </p:cNvPr>
          <p:cNvSpPr/>
          <p:nvPr userDrawn="1">
            <p:custDataLst>
              <p:tags r:id="rId2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521"/>
            <a:ext cx="7772400" cy="1470025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308009259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tags" Target="../tags/tag2.xml"/><Relationship Id="rId3" Type="http://schemas.openxmlformats.org/officeDocument/2006/relationships/slideLayout" Target="../slideLayouts/slideLayout3.xml"/><Relationship Id="rId7" Type="http://schemas.openxmlformats.org/officeDocument/2006/relationships/theme" Target="../theme/theme1.xml"/><Relationship Id="rId12" Type="http://schemas.openxmlformats.org/officeDocument/2006/relationships/image" Target="../media/image2.png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emf"/><Relationship Id="rId5" Type="http://schemas.openxmlformats.org/officeDocument/2006/relationships/slideLayout" Target="../slideLayouts/slideLayout5.xml"/><Relationship Id="rId10" Type="http://schemas.openxmlformats.org/officeDocument/2006/relationships/oleObject" Target="../embeddings/oleObject1.bin"/><Relationship Id="rId4" Type="http://schemas.openxmlformats.org/officeDocument/2006/relationships/slideLayout" Target="../slideLayouts/slideLayout4.xml"/><Relationship Id="rId9" Type="http://schemas.openxmlformats.org/officeDocument/2006/relationships/tags" Target="../tags/tag3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14.xml"/><Relationship Id="rId13" Type="http://schemas.openxmlformats.org/officeDocument/2006/relationships/tags" Target="../tags/tag15.xml"/><Relationship Id="rId3" Type="http://schemas.openxmlformats.org/officeDocument/2006/relationships/slideLayout" Target="../slideLayouts/slideLayout9.xml"/><Relationship Id="rId7" Type="http://schemas.openxmlformats.org/officeDocument/2006/relationships/slideLayout" Target="../slideLayouts/slideLayout13.xml"/><Relationship Id="rId12" Type="http://schemas.openxmlformats.org/officeDocument/2006/relationships/tags" Target="../tags/tag14.xml"/><Relationship Id="rId2" Type="http://schemas.openxmlformats.org/officeDocument/2006/relationships/slideLayout" Target="../slideLayouts/slideLayout8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7.xml"/><Relationship Id="rId6" Type="http://schemas.openxmlformats.org/officeDocument/2006/relationships/slideLayout" Target="../slideLayouts/slideLayout12.xml"/><Relationship Id="rId11" Type="http://schemas.openxmlformats.org/officeDocument/2006/relationships/theme" Target="../theme/theme2.xml"/><Relationship Id="rId5" Type="http://schemas.openxmlformats.org/officeDocument/2006/relationships/slideLayout" Target="../slideLayouts/slideLayout11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16.xml"/><Relationship Id="rId4" Type="http://schemas.openxmlformats.org/officeDocument/2006/relationships/slideLayout" Target="../slideLayouts/slideLayout10.xml"/><Relationship Id="rId9" Type="http://schemas.openxmlformats.org/officeDocument/2006/relationships/slideLayout" Target="../slideLayouts/slideLayout15.xml"/><Relationship Id="rId14" Type="http://schemas.openxmlformats.org/officeDocument/2006/relationships/oleObject" Target="../embeddings/oleObject8.bin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ags" Target="../tags/tag34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tags" Target="../tags/tag33.xml"/><Relationship Id="rId2" Type="http://schemas.openxmlformats.org/officeDocument/2006/relationships/slideLayout" Target="../slideLayouts/slideLayout18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theme" Target="../theme/theme3.xml"/><Relationship Id="rId5" Type="http://schemas.openxmlformats.org/officeDocument/2006/relationships/slideLayout" Target="../slideLayouts/slideLayout21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Relationship Id="rId14" Type="http://schemas.openxmlformats.org/officeDocument/2006/relationships/oleObject" Target="../embeddings/oleObject19.bin"/></Relationships>
</file>

<file path=ppt/slideMasters/_rels/slideMaster4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4.xml"/><Relationship Id="rId13" Type="http://schemas.openxmlformats.org/officeDocument/2006/relationships/tags" Target="../tags/tag53.xml"/><Relationship Id="rId3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3.xml"/><Relationship Id="rId12" Type="http://schemas.openxmlformats.org/officeDocument/2006/relationships/tags" Target="../tags/tag52.xml"/><Relationship Id="rId2" Type="http://schemas.openxmlformats.org/officeDocument/2006/relationships/slideLayout" Target="../slideLayouts/slideLayout28.xml"/><Relationship Id="rId16" Type="http://schemas.openxmlformats.org/officeDocument/2006/relationships/image" Target="../media/image2.png"/><Relationship Id="rId1" Type="http://schemas.openxmlformats.org/officeDocument/2006/relationships/slideLayout" Target="../slideLayouts/slideLayout27.xml"/><Relationship Id="rId6" Type="http://schemas.openxmlformats.org/officeDocument/2006/relationships/slideLayout" Target="../slideLayouts/slideLayout32.xml"/><Relationship Id="rId11" Type="http://schemas.openxmlformats.org/officeDocument/2006/relationships/theme" Target="../theme/theme4.xml"/><Relationship Id="rId5" Type="http://schemas.openxmlformats.org/officeDocument/2006/relationships/slideLayout" Target="../slideLayouts/slideLayout31.xml"/><Relationship Id="rId15" Type="http://schemas.openxmlformats.org/officeDocument/2006/relationships/image" Target="../media/image1.emf"/><Relationship Id="rId10" Type="http://schemas.openxmlformats.org/officeDocument/2006/relationships/slideLayout" Target="../slideLayouts/slideLayout36.xml"/><Relationship Id="rId4" Type="http://schemas.openxmlformats.org/officeDocument/2006/relationships/slideLayout" Target="../slideLayouts/slideLayout30.xml"/><Relationship Id="rId9" Type="http://schemas.openxmlformats.org/officeDocument/2006/relationships/slideLayout" Target="../slideLayouts/slideLayout35.xml"/><Relationship Id="rId14" Type="http://schemas.openxmlformats.org/officeDocument/2006/relationships/oleObject" Target="../embeddings/oleObject30.bin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4DD5BDD-0EF3-4EAE-81F4-BCDCDBD76F9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8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0" imgW="395" imgH="394" progId="TCLayout.ActiveDocument.1">
                  <p:embed/>
                </p:oleObj>
              </mc:Choice>
              <mc:Fallback>
                <p:oleObj name="think-cell Slide" r:id="rId10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4DD5BDD-0EF3-4EAE-81F4-BCDCDBD76F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1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1DFEA488-B13E-4BE4-9DB4-BEFF8A810035}"/>
              </a:ext>
            </a:extLst>
          </p:cNvPr>
          <p:cNvSpPr/>
          <p:nvPr userDrawn="1">
            <p:custDataLst>
              <p:tags r:id="rId9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44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9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-72569" y="6241885"/>
            <a:ext cx="9144000" cy="73183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sz="1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7831" y="640023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2050" name="Picture 2" descr="C:\Users\vacoGrovem\AppData\Local\Microsoft\Windows\Temporary Internet Files\Content.Outlook\83QVOJUE\CHOOSE-VA-rev.png"/>
          <p:cNvPicPr>
            <a:picLocks noChangeAspect="1" noChangeArrowheads="1"/>
          </p:cNvPicPr>
          <p:nvPr userDrawn="1"/>
        </p:nvPicPr>
        <p:blipFill>
          <a:blip r:embed="rId1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9" y="6163811"/>
            <a:ext cx="2037558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0" name="Rectangle 9">
            <a:extLst>
              <a:ext uri="{FF2B5EF4-FFF2-40B4-BE49-F238E27FC236}">
                <a16:creationId xmlns:a16="http://schemas.microsoft.com/office/drawing/2014/main" id="{7B1FB390-1747-40D3-92C6-1C90C2EB3779}"/>
              </a:ext>
            </a:extLst>
          </p:cNvPr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sz="1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3729851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93" r:id="rId1"/>
    <p:sldLayoutId id="2147483794" r:id="rId2"/>
    <p:sldLayoutId id="2147483795" r:id="rId3"/>
    <p:sldLayoutId id="2147483796" r:id="rId4"/>
    <p:sldLayoutId id="2147483797" r:id="rId5"/>
    <p:sldLayoutId id="2147483798" r:id="rId6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  <a:sym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4DD5BDD-0EF3-4EAE-81F4-BCDCDBD76F9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2"/>
            </p:custDataLst>
          </p:nvPr>
        </p:nvGraphicFramePr>
        <p:xfrm>
          <a:off x="1589" y="1590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95" imgH="394" progId="TCLayout.ActiveDocument.1">
                  <p:embed/>
                </p:oleObj>
              </mc:Choice>
              <mc:Fallback>
                <p:oleObj name="think-cell Slide" r:id="rId14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4DD5BDD-0EF3-4EAE-81F4-BCDCDBD76F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9" y="1590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1DFEA488-B13E-4BE4-9DB4-BEFF8A810035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1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9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140682"/>
            <a:ext cx="9144000" cy="73183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7831" y="6400234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2050" name="Picture 2" descr="C:\Users\vacoGrovem\AppData\Local\Microsoft\Windows\Temporary Internet Files\Content.Outlook\83QVOJUE\CHOOSE-VA-rev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9" y="6163811"/>
            <a:ext cx="2037558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2484120" y="6477000"/>
            <a:ext cx="45262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Draft – Pre-Decisional Deliberative Document – Internal VA Use Only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1FB390-1747-40D3-92C6-1C90C2EB3779}"/>
              </a:ext>
            </a:extLst>
          </p:cNvPr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sz="18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90713567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00" r:id="rId1"/>
    <p:sldLayoutId id="2147483801" r:id="rId2"/>
    <p:sldLayoutId id="2147483802" r:id="rId3"/>
    <p:sldLayoutId id="2147483803" r:id="rId4"/>
    <p:sldLayoutId id="2147483804" r:id="rId5"/>
    <p:sldLayoutId id="2147483805" r:id="rId6"/>
    <p:sldLayoutId id="2147483806" r:id="rId7"/>
    <p:sldLayoutId id="2147483807" r:id="rId8"/>
    <p:sldLayoutId id="2147483808" r:id="rId9"/>
    <p:sldLayoutId id="2147483809" r:id="rId10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  <a:sym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4DD5BDD-0EF3-4EAE-81F4-BCDCDBD76F9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95" imgH="394" progId="TCLayout.ActiveDocument.1">
                  <p:embed/>
                </p:oleObj>
              </mc:Choice>
              <mc:Fallback>
                <p:oleObj name="think-cell Slide" r:id="rId14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4DD5BDD-0EF3-4EAE-81F4-BCDCDBD76F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1DFEA488-B13E-4BE4-9DB4-BEFF8A810035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algn="ctr" fontAlgn="base">
              <a:spcBef>
                <a:spcPct val="0"/>
              </a:spcBef>
              <a:spcAft>
                <a:spcPct val="0"/>
              </a:spcAft>
            </a:pPr>
            <a:endParaRPr lang="en-US" sz="4400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9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140680"/>
            <a:ext cx="9144000" cy="73183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7831" y="64002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 fontAlgn="base">
              <a:spcBef>
                <a:spcPct val="0"/>
              </a:spcBef>
              <a:spcAft>
                <a:spcPct val="0"/>
              </a:spcAft>
            </a:pPr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 fontAlgn="base">
                <a:spcBef>
                  <a:spcPct val="0"/>
                </a:spcBef>
                <a:spcAft>
                  <a:spcPct val="0"/>
                </a:spcAft>
              </a:pPr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2050" name="Picture 2" descr="C:\Users\vacoGrovem\AppData\Local\Microsoft\Windows\Temporary Internet Files\Content.Outlook\83QVOJUE\CHOOSE-VA-rev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9" y="6163811"/>
            <a:ext cx="2037558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2484120" y="6477000"/>
            <a:ext cx="45262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</a:pPr>
            <a:r>
              <a:rPr lang="en-US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Draft – Pre-Decisional Deliberative Document – Internal VA Use Only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1FB390-1747-40D3-92C6-1C90C2EB3779}"/>
              </a:ext>
            </a:extLst>
          </p:cNvPr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 fontAlgn="base">
              <a:spcBef>
                <a:spcPct val="0"/>
              </a:spcBef>
              <a:spcAft>
                <a:spcPct val="0"/>
              </a:spcAft>
            </a:pPr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25757832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  <a:sym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4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4" name="Object 3" hidden="1">
            <a:extLst>
              <a:ext uri="{FF2B5EF4-FFF2-40B4-BE49-F238E27FC236}">
                <a16:creationId xmlns:a16="http://schemas.microsoft.com/office/drawing/2014/main" id="{C4DD5BDD-0EF3-4EAE-81F4-BCDCDBD76F9D}"/>
              </a:ext>
            </a:extLst>
          </p:cNvPr>
          <p:cNvGraphicFramePr>
            <a:graphicFrameLocks noChangeAspect="1"/>
          </p:cNvGraphicFramePr>
          <p:nvPr userDrawn="1">
            <p:custDataLst>
              <p:tags r:id="rId12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14" imgW="395" imgH="394" progId="TCLayout.ActiveDocument.1">
                  <p:embed/>
                </p:oleObj>
              </mc:Choice>
              <mc:Fallback>
                <p:oleObj name="think-cell Slide" r:id="rId14" imgW="395" imgH="394" progId="TCLayout.ActiveDocument.1">
                  <p:embed/>
                  <p:pic>
                    <p:nvPicPr>
                      <p:cNvPr id="4" name="Object 3" hidden="1">
                        <a:extLst>
                          <a:ext uri="{FF2B5EF4-FFF2-40B4-BE49-F238E27FC236}">
                            <a16:creationId xmlns:a16="http://schemas.microsoft.com/office/drawing/2014/main" id="{C4DD5BDD-0EF3-4EAE-81F4-BCDCDBD76F9D}"/>
                          </a:ext>
                        </a:extLst>
                      </p:cNvPr>
                      <p:cNvPicPr/>
                      <p:nvPr/>
                    </p:nvPicPr>
                    <p:blipFill>
                      <a:blip r:embed="rId15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5" name="Rectangle 4" hidden="1">
            <a:extLst>
              <a:ext uri="{FF2B5EF4-FFF2-40B4-BE49-F238E27FC236}">
                <a16:creationId xmlns:a16="http://schemas.microsoft.com/office/drawing/2014/main" id="{1DFEA488-B13E-4BE4-9DB4-BEFF8A810035}"/>
              </a:ext>
            </a:extLst>
          </p:cNvPr>
          <p:cNvSpPr/>
          <p:nvPr userDrawn="1">
            <p:custDataLst>
              <p:tags r:id="rId13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lvl="0" indent="0" algn="ctr" eaLnBrk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</a:pPr>
            <a:endParaRPr lang="en-US" sz="4400" b="0" i="0" baseline="0" dirty="0">
              <a:latin typeface="Arial" panose="020B0604020202020204" pitchFamily="34" charset="0"/>
              <a:ea typeface="+mj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7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94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8" name="Rectangle 7"/>
          <p:cNvSpPr/>
          <p:nvPr/>
        </p:nvSpPr>
        <p:spPr>
          <a:xfrm>
            <a:off x="0" y="6140680"/>
            <a:ext cx="9144000" cy="731839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937831" y="6400232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defRPr>
            </a:lvl1pPr>
          </a:lstStyle>
          <a:p>
            <a:pPr defTabSz="457200"/>
            <a:fld id="{D983F1FA-211D-3044-9E35-958DFBC26156}" type="slidenum">
              <a:rPr lang="en-US" smtClean="0">
                <a:solidFill>
                  <a:prstClr val="white"/>
                </a:solidFill>
              </a:rPr>
              <a:pPr defTabSz="457200"/>
              <a:t>‹#›</a:t>
            </a:fld>
            <a:endParaRPr lang="en-US" dirty="0">
              <a:solidFill>
                <a:prstClr val="white"/>
              </a:solidFill>
            </a:endParaRPr>
          </a:p>
        </p:txBody>
      </p:sp>
      <p:pic>
        <p:nvPicPr>
          <p:cNvPr id="2050" name="Picture 2" descr="C:\Users\vacoGrovem\AppData\Local\Microsoft\Windows\Temporary Internet Files\Content.Outlook\83QVOJUE\CHOOSE-VA-rev.png"/>
          <p:cNvPicPr>
            <a:picLocks noChangeAspect="1" noChangeArrowheads="1"/>
          </p:cNvPicPr>
          <p:nvPr userDrawn="1"/>
        </p:nvPicPr>
        <p:blipFill>
          <a:blip r:embed="rId16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4589" y="6163811"/>
            <a:ext cx="2037558" cy="5486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7" name="TextBox 6"/>
          <p:cNvSpPr txBox="1"/>
          <p:nvPr userDrawn="1"/>
        </p:nvSpPr>
        <p:spPr>
          <a:xfrm>
            <a:off x="2484120" y="6477000"/>
            <a:ext cx="4526280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defTabSz="914400"/>
            <a:r>
              <a:rPr lang="en-US" sz="1100" dirty="0">
                <a:solidFill>
                  <a:prstClr val="white"/>
                </a:solidFill>
                <a:latin typeface="Arial" panose="020B0604020202020204" pitchFamily="34" charset="0"/>
                <a:cs typeface="Arial" panose="020B0604020202020204" pitchFamily="34" charset="0"/>
                <a:sym typeface="Arial" panose="020B0604020202020204" pitchFamily="34" charset="0"/>
              </a:rPr>
              <a:t>Draft – Pre-Decisional Deliberative Document – Internal VA Use Only</a:t>
            </a:r>
          </a:p>
        </p:txBody>
      </p:sp>
      <p:sp>
        <p:nvSpPr>
          <p:cNvPr id="10" name="Rectangle 9">
            <a:extLst>
              <a:ext uri="{FF2B5EF4-FFF2-40B4-BE49-F238E27FC236}">
                <a16:creationId xmlns:a16="http://schemas.microsoft.com/office/drawing/2014/main" id="{7B1FB390-1747-40D3-92C6-1C90C2EB3779}"/>
              </a:ext>
            </a:extLst>
          </p:cNvPr>
          <p:cNvSpPr/>
          <p:nvPr userDrawn="1"/>
        </p:nvSpPr>
        <p:spPr>
          <a:xfrm>
            <a:off x="0" y="-76200"/>
            <a:ext cx="9144000" cy="731520"/>
          </a:xfrm>
          <a:prstGeom prst="rect">
            <a:avLst/>
          </a:prstGeom>
          <a:solidFill>
            <a:schemeClr val="tx2">
              <a:lumMod val="75000"/>
            </a:schemeClr>
          </a:soli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lIns="91440" tIns="45720" rIns="91440" bIns="45720" rtlCol="0" anchor="ctr"/>
          <a:lstStyle/>
          <a:p>
            <a:pPr algn="ctr" defTabSz="457200"/>
            <a:endParaRPr lang="en-US" dirty="0">
              <a:solidFill>
                <a:prstClr val="white"/>
              </a:solidFill>
              <a:latin typeface="Arial" panose="020B0604020202020204" pitchFamily="34" charset="0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896140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2" r:id="rId1"/>
    <p:sldLayoutId id="2147483823" r:id="rId2"/>
    <p:sldLayoutId id="2147483824" r:id="rId3"/>
    <p:sldLayoutId id="2147483825" r:id="rId4"/>
    <p:sldLayoutId id="2147483826" r:id="rId5"/>
    <p:sldLayoutId id="2147483827" r:id="rId6"/>
    <p:sldLayoutId id="2147483828" r:id="rId7"/>
    <p:sldLayoutId id="2147483829" r:id="rId8"/>
    <p:sldLayoutId id="2147483830" r:id="rId9"/>
    <p:sldLayoutId id="2147483831" r:id="rId10"/>
  </p:sldLayoutIdLst>
  <p:hf sldNum="0" hdr="0" dt="0"/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Arial" panose="020B0604020202020204" pitchFamily="34" charset="0"/>
          <a:ea typeface="+mj-ea"/>
          <a:cs typeface="Arial" panose="020B0604020202020204" pitchFamily="34" charset="0"/>
          <a:sym typeface="Arial" panose="020B0604020202020204" pitchFamily="34" charset="0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Arial" panose="020B0604020202020204" pitchFamily="34" charset="0"/>
          <a:ea typeface="+mn-ea"/>
          <a:cs typeface="Arial" panose="020B0604020202020204" pitchFamily="34" charset="0"/>
          <a:sym typeface="Arial" panose="020B0604020202020204" pitchFamily="34" charset="0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1.xml"/><Relationship Id="rId2" Type="http://schemas.openxmlformats.org/officeDocument/2006/relationships/tags" Target="../tags/tag72.xml"/><Relationship Id="rId1" Type="http://schemas.openxmlformats.org/officeDocument/2006/relationships/tags" Target="../tags/tag71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1.bin"/><Relationship Id="rId4" Type="http://schemas.openxmlformats.org/officeDocument/2006/relationships/notesSlide" Target="../notesSlides/notesSlide1.xml"/></Relationships>
</file>

<file path=ppt/slides/_rels/slide3.xml.rels><?xml version="1.0" encoding="UTF-8" standalone="yes"?>
<Relationships xmlns="http://schemas.openxmlformats.org/package/2006/relationships"><Relationship Id="rId8" Type="http://schemas.openxmlformats.org/officeDocument/2006/relationships/hyperlink" Target="https://www.knowva.ebenefits.va.gov/system/templates/selfservice/va_ssnew/help/customer/locale/en-US/portal/554400000001018/content/554400000174869/M21-1-Part-II-Subpart-iii-Chapter-1-Section-A-Applications-for-Benefits?query=prescribed" TargetMode="External"/><Relationship Id="rId3" Type="http://schemas.openxmlformats.org/officeDocument/2006/relationships/slideLayout" Target="../slideLayouts/slideLayout11.xml"/><Relationship Id="rId7" Type="http://schemas.openxmlformats.org/officeDocument/2006/relationships/hyperlink" Target="https://www.knowva.ebenefits.va.gov/system/templates/selfservice/va_ssnew/help/customer/locale/en-US/portal/554400000001018/content/554400000011474/Appendix-B-End-Product-EP-Codes" TargetMode="External"/><Relationship Id="rId2" Type="http://schemas.openxmlformats.org/officeDocument/2006/relationships/tags" Target="../tags/tag74.xml"/><Relationship Id="rId1" Type="http://schemas.openxmlformats.org/officeDocument/2006/relationships/tags" Target="../tags/tag73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2.bin"/><Relationship Id="rId4" Type="http://schemas.openxmlformats.org/officeDocument/2006/relationships/notesSlide" Target="../notesSlides/notesSlide2.xml"/><Relationship Id="rId9" Type="http://schemas.openxmlformats.org/officeDocument/2006/relationships/hyperlink" Target="https://dvagov.sharepoint.com/sites/vbavbadesmoinesvso?xsdata=MDV8MDJ8fGNiMmE1ZmI5ZTJhYzRiNWIxMmVkMDhkYzFjZjczZTI0fGU5NWYxYjIzYWJhZjQ1ZWU4MjFkYjdhYjI1MWFiM2JmfDB8MHw2Mzg0MTcwOTU0MDQ4MTkxODF8VW5rbm93bnxWR1ZoYlhOVFpXTjFjbWwwZVZObGNuWnBZMlY4ZXlKV0lqb2lNQzR3TGpBd01EQWlMQ0pRSWpvaVYybHVNeklpTENKQlRpSTZJazkwYUdWeUlpd2lWMVFpT2pFeGZRPT18MXxMMk5vWVhSekx6RTVPamRqT1RFME5UWTVMVGcxTm1ZdE5EVTFOQzA1TTJJeUxUZzVNV0poWkdRek9XVmxOVjg1WWpOaVpEQXpOQzB4T1RBeUxUUmxPRGN0WWpFeFpDMHdZakUzWkdVeFlUUmhOVFJBZFc1eExtZGliQzV6Y0dGalpYTXZiV1Z6YzJGblpYTXZNVGN3TmpFeE1qY3pPVFUwTXc9PXw3ZTMxOWYyZDE0MWU0Njc1MTJlZDA4ZGMxY2Y3M2UyNHwzN2YzYTNiMmU1Mzk0NjcwOTlkZmIzNTc5NDY5MTVmMw%3D%3D&amp;sdata=MzE3M21UdTcxTFBBa3VUZjBMQ0Y3elgzb0lpdGJTM2kwc3hkRWEvUDlFcz0%3D&amp;ovuser=e95f1b23-abaf-45ee-821d-b7ab251ab3bf%2CDaniel.Hansen%40va.gov&amp;OR=Teams-HL&amp;CT=1706112741755&amp;clickparams=eyJBcHBOYW1lIjoiVGVhbXMtRGVza3RvcCIsIkFwcFZlcnNpb24iOiIyNy8yMzExMzAyNjIwMiIsIkhhc0ZlZGVyYXRlZFVzZXIiOmZhbHNlfQ%3D%3D" TargetMode="External"/></Relationships>
</file>

<file path=ppt/slides/_rels/slide4.xml.rels><?xml version="1.0" encoding="UTF-8" standalone="yes"?>
<Relationships xmlns="http://schemas.openxmlformats.org/package/2006/relationships"><Relationship Id="rId8" Type="http://schemas.openxmlformats.org/officeDocument/2006/relationships/hyperlink" Target="https://freepngclipart.com/png/85229-text-photography-question-interrogation-communication-stock" TargetMode="External"/><Relationship Id="rId3" Type="http://schemas.openxmlformats.org/officeDocument/2006/relationships/slideLayout" Target="../slideLayouts/slideLayout11.xml"/><Relationship Id="rId7" Type="http://schemas.openxmlformats.org/officeDocument/2006/relationships/image" Target="../media/image5.png"/><Relationship Id="rId2" Type="http://schemas.openxmlformats.org/officeDocument/2006/relationships/tags" Target="../tags/tag76.xml"/><Relationship Id="rId1" Type="http://schemas.openxmlformats.org/officeDocument/2006/relationships/tags" Target="../tags/tag75.xml"/><Relationship Id="rId6" Type="http://schemas.openxmlformats.org/officeDocument/2006/relationships/image" Target="../media/image4.emf"/><Relationship Id="rId5" Type="http://schemas.openxmlformats.org/officeDocument/2006/relationships/oleObject" Target="../embeddings/oleObject43.bin"/><Relationship Id="rId4" Type="http://schemas.openxmlformats.org/officeDocument/2006/relationships/notesSlide" Target="../notesSlides/notesSlide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extBox 5">
            <a:extLst>
              <a:ext uri="{FF2B5EF4-FFF2-40B4-BE49-F238E27FC236}">
                <a16:creationId xmlns:a16="http://schemas.microsoft.com/office/drawing/2014/main" id="{77828147-CD98-0FB2-4409-2AA0969FACF4}"/>
              </a:ext>
            </a:extLst>
          </p:cNvPr>
          <p:cNvSpPr txBox="1"/>
          <p:nvPr/>
        </p:nvSpPr>
        <p:spPr>
          <a:xfrm>
            <a:off x="533400" y="990600"/>
            <a:ext cx="8077200" cy="452431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endParaRPr lang="en-US" dirty="0"/>
          </a:p>
          <a:p>
            <a:pPr algn="ctr"/>
            <a:r>
              <a:rPr lang="en-US" dirty="0"/>
              <a:t>Des Moines Regional Office</a:t>
            </a:r>
          </a:p>
          <a:p>
            <a:pPr algn="ctr"/>
            <a:r>
              <a:rPr lang="en-US" dirty="0"/>
              <a:t>CVSO Fall School </a:t>
            </a:r>
          </a:p>
          <a:p>
            <a:pPr algn="ctr"/>
            <a:r>
              <a:rPr lang="en-US" dirty="0"/>
              <a:t>October 2024</a:t>
            </a:r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endParaRPr lang="en-US" dirty="0"/>
          </a:p>
          <a:p>
            <a:pPr algn="ctr"/>
            <a:r>
              <a:rPr lang="en-US" dirty="0"/>
              <a:t>Dan Hansen</a:t>
            </a:r>
          </a:p>
          <a:p>
            <a:pPr algn="ctr"/>
            <a:r>
              <a:rPr lang="en-US" dirty="0"/>
              <a:t>PCT Coach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2A96FF12-B106-5087-9207-BFCE402372FC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3248660" y="2286000"/>
            <a:ext cx="2466340" cy="23933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767916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CA954954-9833-47DB-9328-3869D8EA137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778"/>
            <a:ext cx="9098711" cy="43088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Agenda		</a:t>
            </a: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3D20BE6C-C494-54BB-58F5-A6A146D18FE4}"/>
              </a:ext>
            </a:extLst>
          </p:cNvPr>
          <p:cNvSpPr txBox="1"/>
          <p:nvPr/>
        </p:nvSpPr>
        <p:spPr>
          <a:xfrm>
            <a:off x="533400" y="1143000"/>
            <a:ext cx="8077200" cy="147732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285750">
              <a:buFontTx/>
              <a:buChar char="-"/>
            </a:pPr>
            <a:r>
              <a:rPr lang="en-US" dirty="0"/>
              <a:t>SHARE/VBMS DEMO</a:t>
            </a:r>
          </a:p>
          <a:p>
            <a:pPr marL="285750" indent="-285750">
              <a:buFontTx/>
              <a:buChar char="-"/>
            </a:pPr>
            <a:r>
              <a:rPr lang="en-US" dirty="0"/>
              <a:t>END PRODUCT (EP) CODES</a:t>
            </a:r>
          </a:p>
          <a:p>
            <a:pPr marL="285750" indent="-285750">
              <a:buFontTx/>
              <a:buChar char="-"/>
            </a:pPr>
            <a:r>
              <a:rPr lang="en-US" dirty="0"/>
              <a:t>PRESCRIBED APPLICATIONS FOR BENEFITS</a:t>
            </a:r>
          </a:p>
          <a:p>
            <a:pPr marL="285750" indent="-285750">
              <a:buFontTx/>
              <a:buChar char="-"/>
            </a:pPr>
            <a:r>
              <a:rPr lang="en-US" dirty="0"/>
              <a:t>DES MOINES VSO/CVSO SHAREPOINT INTQUIREY SITE</a:t>
            </a:r>
          </a:p>
          <a:p>
            <a:pPr marL="285750" indent="-285750">
              <a:buFontTx/>
              <a:buChar char="-"/>
            </a:pPr>
            <a:r>
              <a:rPr lang="en-US" dirty="0"/>
              <a:t>Q&amp;A SESSION/EARLY LUNCH!! </a:t>
            </a:r>
          </a:p>
        </p:txBody>
      </p:sp>
    </p:spTree>
    <p:extLst>
      <p:ext uri="{BB962C8B-B14F-4D97-AF65-F5344CB8AC3E}">
        <p14:creationId xmlns:p14="http://schemas.microsoft.com/office/powerpoint/2010/main" val="409623070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CA954954-9833-47DB-9328-3869D8EA137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778"/>
            <a:ext cx="9098711" cy="43088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SHARE Access</a:t>
            </a:r>
          </a:p>
        </p:txBody>
      </p:sp>
      <p:sp>
        <p:nvSpPr>
          <p:cNvPr id="13" name="Rectangle 3">
            <a:extLst>
              <a:ext uri="{FF2B5EF4-FFF2-40B4-BE49-F238E27FC236}">
                <a16:creationId xmlns:a16="http://schemas.microsoft.com/office/drawing/2014/main" id="{1D6F1883-7AAE-4744-86FF-72848E0972AF}"/>
              </a:ext>
            </a:extLst>
          </p:cNvPr>
          <p:cNvSpPr>
            <a:spLocks noChangeArrowheads="1"/>
          </p:cNvSpPr>
          <p:nvPr/>
        </p:nvSpPr>
        <p:spPr bwMode="auto">
          <a:xfrm>
            <a:off x="281866" y="862012"/>
            <a:ext cx="8458200" cy="5133975"/>
          </a:xfrm>
          <a:prstGeom prst="rect">
            <a:avLst/>
          </a:prstGeom>
          <a:solidFill>
            <a:schemeClr val="bg1"/>
          </a:solidFill>
          <a:ln w="19050">
            <a:noFill/>
            <a:miter lim="800000"/>
            <a:headEnd/>
            <a:tailEnd/>
          </a:ln>
          <a:effectLst/>
        </p:spPr>
        <p:txBody>
          <a:bodyPr>
            <a:noAutofit/>
          </a:bodyPr>
          <a:lstStyle/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r>
              <a:rPr lang="en-US" dirty="0">
                <a:solidFill>
                  <a:srgbClr val="0070C0"/>
                </a:solidFill>
                <a:latin typeface="Calibri" panose="020F0502020204030204" pitchFamily="34" charset="0"/>
                <a:cs typeface="Calibri" panose="020F0502020204030204" pitchFamily="34" charset="0"/>
                <a:sym typeface="Arial" panose="020B0604020202020204" pitchFamily="34" charset="0"/>
              </a:rPr>
              <a:t>To access SHARE, go to your start icon, select VBAPPS, then select Share T11</a:t>
            </a: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dirty="0">
              <a:solidFill>
                <a:srgbClr val="0070C0"/>
              </a:solidFill>
              <a:latin typeface="Calibri" panose="020F0502020204030204" pitchFamily="34" charset="0"/>
              <a:cs typeface="Calibri" panose="020F0502020204030204" pitchFamily="34" charset="0"/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200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  <a:sym typeface="Arial" panose="020B0604020202020204" pitchFamily="34" charset="0"/>
            </a:endParaRPr>
          </a:p>
          <a:p>
            <a:pPr marL="285750" indent="-285750" fontAlgn="base">
              <a:spcBef>
                <a:spcPct val="0"/>
              </a:spcBef>
              <a:spcAft>
                <a:spcPct val="0"/>
              </a:spcAft>
              <a:buFont typeface="Arial" panose="020B0604020202020204" pitchFamily="34" charset="0"/>
              <a:buChar char="•"/>
              <a:defRPr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  <a:sym typeface="Arial" panose="020B0604020202020204" pitchFamily="34" charset="0"/>
            </a:endParaRPr>
          </a:p>
          <a:p>
            <a:pPr fontAlgn="base">
              <a:spcBef>
                <a:spcPct val="0"/>
              </a:spcBef>
              <a:spcAft>
                <a:spcPct val="0"/>
              </a:spcAft>
              <a:defRPr/>
            </a:pPr>
            <a:endParaRPr lang="en-US" sz="1600" dirty="0">
              <a:solidFill>
                <a:srgbClr val="000000"/>
              </a:solidFill>
              <a:latin typeface="Arial" panose="020B0604020202020204" pitchFamily="34" charset="0"/>
              <a:cs typeface="Arial" pitchFamily="34" charset="0"/>
              <a:sym typeface="Arial" panose="020B0604020202020204" pitchFamily="34" charset="0"/>
            </a:endParaRPr>
          </a:p>
        </p:txBody>
      </p:sp>
      <p:sp>
        <p:nvSpPr>
          <p:cNvPr id="4" name="TextBox 3">
            <a:extLst>
              <a:ext uri="{FF2B5EF4-FFF2-40B4-BE49-F238E27FC236}">
                <a16:creationId xmlns:a16="http://schemas.microsoft.com/office/drawing/2014/main" id="{E664EE5E-1016-7754-4C7D-886DA2AD4063}"/>
              </a:ext>
            </a:extLst>
          </p:cNvPr>
          <p:cNvSpPr txBox="1"/>
          <p:nvPr/>
        </p:nvSpPr>
        <p:spPr>
          <a:xfrm>
            <a:off x="290744" y="1319123"/>
            <a:ext cx="701040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fr-FR" dirty="0">
                <a:solidFill>
                  <a:srgbClr val="0070C0"/>
                </a:solidFill>
                <a:hlinkClick r:id="rId7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Appendix B. End Product (EP) Codes (va.gov)</a:t>
            </a:r>
            <a:endParaRPr lang="en-US" dirty="0">
              <a:solidFill>
                <a:srgbClr val="0070C0"/>
              </a:solidFill>
            </a:endParaRPr>
          </a:p>
        </p:txBody>
      </p:sp>
      <p:sp>
        <p:nvSpPr>
          <p:cNvPr id="5" name="TextBox 4">
            <a:extLst>
              <a:ext uri="{FF2B5EF4-FFF2-40B4-BE49-F238E27FC236}">
                <a16:creationId xmlns:a16="http://schemas.microsoft.com/office/drawing/2014/main" id="{3EA742C6-2AA3-8B9A-A2EA-574FDD5A81F0}"/>
              </a:ext>
            </a:extLst>
          </p:cNvPr>
          <p:cNvSpPr txBox="1"/>
          <p:nvPr/>
        </p:nvSpPr>
        <p:spPr>
          <a:xfrm>
            <a:off x="281866" y="2065079"/>
            <a:ext cx="7620000" cy="203132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rgbClr val="0070C0"/>
                </a:solidFill>
                <a:hlinkClick r:id="rId8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M21-1, Part II, Subpart iii, Chapter 1, Section A - Applications for Benefits (va.gov)</a:t>
            </a:r>
            <a:endParaRPr lang="en-US" dirty="0">
              <a:solidFill>
                <a:srgbClr val="0070C0"/>
              </a:solidFill>
            </a:endParaRPr>
          </a:p>
          <a:p>
            <a:endParaRPr lang="en-US" dirty="0">
              <a:solidFill>
                <a:srgbClr val="0070C0"/>
              </a:solidFill>
            </a:endParaRPr>
          </a:p>
          <a:p>
            <a:r>
              <a:rPr lang="en-US" sz="1800" dirty="0">
                <a:solidFill>
                  <a:srgbClr val="0070C0"/>
                </a:solidFill>
                <a:hlinkClick r:id="rId9">
                  <a:extLst>
                    <a:ext uri="{A12FA001-AC4F-418D-AE19-62706E023703}">
                      <ahyp:hlinkClr xmlns:ahyp="http://schemas.microsoft.com/office/drawing/2018/hyperlinkcolor" val="tx"/>
                    </a:ext>
                  </a:extLst>
                </a:hlinkClick>
              </a:rPr>
              <a:t>Des Moines VSO/CVSO Site - Home (sharepoint.com)</a:t>
            </a:r>
            <a:r>
              <a:rPr 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itchFamily="34" charset="0"/>
                <a:sym typeface="Arial" panose="020B0604020202020204" pitchFamily="34" charset="0"/>
              </a:rPr>
              <a:t> </a:t>
            </a:r>
          </a:p>
          <a:p>
            <a:endParaRPr lang="en-US" dirty="0">
              <a:solidFill>
                <a:srgbClr val="0070C0"/>
              </a:solidFill>
              <a:latin typeface="Arial" panose="020B0604020202020204" pitchFamily="34" charset="0"/>
              <a:cs typeface="Arial" pitchFamily="34" charset="0"/>
              <a:sym typeface="Arial" panose="020B0604020202020204" pitchFamily="34" charset="0"/>
            </a:endParaRPr>
          </a:p>
          <a:p>
            <a:r>
              <a:rPr lang="en-US" sz="1800" dirty="0">
                <a:solidFill>
                  <a:srgbClr val="0070C0"/>
                </a:solidFill>
                <a:latin typeface="Arial" panose="020B0604020202020204" pitchFamily="34" charset="0"/>
                <a:cs typeface="Arial" pitchFamily="34" charset="0"/>
                <a:sym typeface="Arial" panose="020B0604020202020204" pitchFamily="34" charset="0"/>
              </a:rPr>
              <a:t>Miscellaneous “stuff”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271869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aphicFrame>
        <p:nvGraphicFramePr>
          <p:cNvPr id="7" name="Object 6" hidden="1"/>
          <p:cNvGraphicFramePr>
            <a:graphicFrameLocks noChangeAspect="1"/>
          </p:cNvGraphicFramePr>
          <p:nvPr>
            <p:custDataLst>
              <p:tags r:id="rId1"/>
            </p:custDataLst>
          </p:nvPr>
        </p:nvGraphicFramePr>
        <p:xfrm>
          <a:off x="1588" y="1588"/>
          <a:ext cx="1587" cy="1587"/>
        </p:xfrm>
        <a:graphic>
          <a:graphicData uri="http://schemas.openxmlformats.org/presentationml/2006/ole">
            <mc:AlternateContent xmlns:mc="http://schemas.openxmlformats.org/markup-compatibility/2006">
              <mc:Choice xmlns:v="urn:schemas-microsoft-com:vml" Requires="v">
                <p:oleObj name="think-cell Slide" r:id="rId5" imgW="395" imgH="394" progId="TCLayout.ActiveDocument.1">
                  <p:embed/>
                </p:oleObj>
              </mc:Choice>
              <mc:Fallback>
                <p:oleObj name="think-cell Slide" r:id="rId5" imgW="395" imgH="394" progId="TCLayout.ActiveDocument.1">
                  <p:embed/>
                  <p:pic>
                    <p:nvPicPr>
                      <p:cNvPr id="7" name="Object 6" hidden="1"/>
                      <p:cNvPicPr/>
                      <p:nvPr/>
                    </p:nvPicPr>
                    <p:blipFill>
                      <a:blip r:embed="rId6"/>
                      <a:stretch>
                        <a:fillRect/>
                      </a:stretch>
                    </p:blipFill>
                    <p:spPr>
                      <a:xfrm>
                        <a:off x="1588" y="1588"/>
                        <a:ext cx="1587" cy="1587"/>
                      </a:xfrm>
                      <a:prstGeom prst="rect">
                        <a:avLst/>
                      </a:prstGeom>
                    </p:spPr>
                  </p:pic>
                </p:oleObj>
              </mc:Fallback>
            </mc:AlternateContent>
          </a:graphicData>
        </a:graphic>
      </p:graphicFrame>
      <p:sp>
        <p:nvSpPr>
          <p:cNvPr id="3" name="Rectangle 2" hidden="1">
            <a:extLst>
              <a:ext uri="{FF2B5EF4-FFF2-40B4-BE49-F238E27FC236}">
                <a16:creationId xmlns:a16="http://schemas.microsoft.com/office/drawing/2014/main" id="{CA954954-9833-47DB-9328-3869D8EA1377}"/>
              </a:ext>
            </a:extLst>
          </p:cNvPr>
          <p:cNvSpPr/>
          <p:nvPr>
            <p:custDataLst>
              <p:tags r:id="rId2"/>
            </p:custDataLst>
          </p:nvPr>
        </p:nvSpPr>
        <p:spPr>
          <a:xfrm>
            <a:off x="0" y="0"/>
            <a:ext cx="158750" cy="158750"/>
          </a:xfrm>
          <a:prstGeom prst="rect">
            <a:avLst/>
          </a:prstGeom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vert="horz" wrap="none" lIns="0" tIns="0" rIns="0" bIns="0" numCol="1" spcCol="0" rtlCol="0" anchor="ctr" anchorCtr="0">
            <a:noAutofit/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  <a:defRPr/>
            </a:pPr>
            <a:endParaRPr kumimoji="0" lang="en-US" sz="2400" b="1" i="0" u="none" strike="noStrike" kern="1200" cap="none" spc="0" normalizeH="0" baseline="0" noProof="0" dirty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Arial" panose="020B0604020202020204" pitchFamily="34" charset="0"/>
              <a:ea typeface="+mn-ea"/>
              <a:cs typeface="Arial" panose="020B0604020202020204" pitchFamily="34" charset="0"/>
              <a:sym typeface="Arial" panose="020B0604020202020204" pitchFamily="34" charset="0"/>
            </a:endParaRP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0" y="30778"/>
            <a:ext cx="9098711" cy="430887"/>
          </a:xfr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2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square" lIns="0" tIns="0" rIns="0" bIns="0" numCol="1" anchor="ctr" anchorCtr="0" compatLnSpc="1">
            <a:prstTxWarp prst="textNoShape">
              <a:avLst/>
            </a:prstTxWarp>
            <a:spAutoFit/>
          </a:bodyPr>
          <a:lstStyle/>
          <a:p>
            <a:r>
              <a:rPr lang="en-US" sz="2800" dirty="0"/>
              <a:t> Questions</a:t>
            </a:r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02ED46E7-47BB-D5B8-14F9-351F6588B87F}"/>
              </a:ext>
              <a:ext uri="{C183D7F6-B498-43B3-948B-1728B52AA6E4}">
                <adec:decorative xmlns:adec="http://schemas.microsoft.com/office/drawing/2017/decorative" val="1"/>
              </a:ext>
            </a:extLst>
          </p:cNvPr>
          <p:cNvPicPr>
            <a:picLocks noChangeAspect="1"/>
          </p:cNvPicPr>
          <p:nvPr/>
        </p:nvPicPr>
        <p:blipFill>
          <a:blip r:embed="rId7" cstate="print">
            <a:extLst>
              <a:ext uri="{28A0092B-C50C-407E-A947-70E740481C1C}">
                <a14:useLocalDpi xmlns:a14="http://schemas.microsoft.com/office/drawing/2010/main" val="0"/>
              </a:ext>
              <a:ext uri="{837473B0-CC2E-450A-ABE3-18F120FF3D39}">
                <a1611:picAttrSrcUrl xmlns:a1611="http://schemas.microsoft.com/office/drawing/2016/11/main" r:id="rId8"/>
              </a:ext>
            </a:extLst>
          </a:blip>
          <a:stretch>
            <a:fillRect/>
          </a:stretch>
        </p:blipFill>
        <p:spPr>
          <a:xfrm>
            <a:off x="3505200" y="1219200"/>
            <a:ext cx="2947354" cy="402281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111275840"/>
      </p:ext>
    </p:extLst>
  </p:cSld>
  <p:clrMapOvr>
    <a:masterClrMapping/>
  </p:clrMapOvr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UNDODONOTDELETE" val="0"/>
</p:tagLst>
</file>

<file path=ppt/tags/tag1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OLKF2QXRKeMDLsebjrOCw"/>
</p:tagLst>
</file>

<file path=ppt/tags/tag1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9RA.z9TCW2.XFHN4OEFw"/>
</p:tagLst>
</file>

<file path=ppt/tags/tag1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hpyM4uFQ1O.hFO5rFUkrg"/>
</p:tagLst>
</file>

<file path=ppt/tags/tag1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1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T3Uyw2_T1Wj90SPW1vfiw"/>
</p:tagLst>
</file>

<file path=ppt/tags/tag1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6TFT3H0TNevVMM4QryASg"/>
</p:tagLst>
</file>

<file path=ppt/tags/tag2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rLC5xQ3QB.wmD4ZkfTmBw"/>
</p:tagLst>
</file>

<file path=ppt/tags/tag2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qNpGyHPRgmPcMgzYNCb.A"/>
</p:tagLst>
</file>

<file path=ppt/tags/tag2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3Os9IHqSZuzl5yQO9zgfw"/>
</p:tagLst>
</file>

<file path=ppt/tags/tag2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2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OLKF2QXRKeMDLsebjrOCw"/>
</p:tagLst>
</file>

<file path=ppt/tags/tag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hpyM4uFQ1O.hFO5rFUkrg"/>
</p:tagLst>
</file>

<file path=ppt/tags/tag3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9RA.z9TCW2.XFHN4OEFw"/>
</p:tagLst>
</file>

<file path=ppt/tags/tag3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hpyM4uFQ1O.hFO5rFUkrg"/>
</p:tagLst>
</file>

<file path=ppt/tags/tag3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T3Uyw2_T1Wj90SPW1vfiw"/>
</p:tagLst>
</file>

<file path=ppt/tags/tag3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3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6TFT3H0TNevVMM4QryASg"/>
</p:tagLst>
</file>

<file path=ppt/tags/tag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rLC5xQ3QB.wmD4ZkfTmBw"/>
</p:tagLst>
</file>

<file path=ppt/tags/tag4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qNpGyHPRgmPcMgzYNCb.A"/>
</p:tagLst>
</file>

<file path=ppt/tags/tag4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3Os9IHqSZuzl5yQO9zgfw"/>
</p:tagLst>
</file>

<file path=ppt/tags/tag4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4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OLKF2QXRKeMDLsebjrOCw"/>
</p:tagLst>
</file>

<file path=ppt/tags/tag4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qNpGyHPRgmPcMgzYNCb.A"/>
</p:tagLst>
</file>

<file path=ppt/tags/tag5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9RA.z9TCW2.XFHN4OEFw"/>
</p:tagLst>
</file>

<file path=ppt/tags/tag5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lhpyM4uFQ1O.hFO5rFUkrg"/>
</p:tagLst>
</file>

<file path=ppt/tags/tag5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tT3Uyw2_T1Wj90SPW1vfiw"/>
</p:tagLst>
</file>

<file path=ppt/tags/tag5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5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q6TFT3H0TNevVMM4QryASg"/>
</p:tagLst>
</file>

<file path=ppt/tags/tag5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rLC5xQ3QB.wmD4ZkfTmBw"/>
</p:tagLst>
</file>

<file path=ppt/tags/tag6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EqNpGyHPRgmPcMgzYNCb.A"/>
</p:tagLst>
</file>

<file path=ppt/tags/tag6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3Os9IHqSZuzl5yQO9zgfw"/>
</p:tagLst>
</file>

<file path=ppt/tags/tag6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aOLKF2QXRKeMDLsebjrOCw"/>
</p:tagLst>
</file>

<file path=ppt/tags/tag6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6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F3Os9IHqSZuzl5yQO9zgfw"/>
</p:tagLst>
</file>

<file path=ppt/tags/tag70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9RA.z9TCW2.XFHN4OEFw"/>
</p:tagLst>
</file>

<file path=ppt/tags/tag7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2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aGsYmASS5ShWXUXCRHWaw"/>
</p:tagLst>
</file>

<file path=ppt/tags/tag73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4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aGsYmASS5ShWXUXCRHWaw"/>
</p:tagLst>
</file>

<file path=ppt/tags/tag75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76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IaGsYmASS5ShWXUXCRHWaw"/>
</p:tagLst>
</file>

<file path=ppt/tags/tag8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ags/tag9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THINKCELLSHAPEDONOTDELETE" val="thinkcellActiveDocDoNotDelete"/>
</p:tagLst>
</file>

<file path=ppt/theme/theme1.xml><?xml version="1.0" encoding="utf-8"?>
<a:theme xmlns:a="http://schemas.openxmlformats.org/drawingml/2006/main" name="14_Office Theme">
  <a:themeElements>
    <a:clrScheme name="myVA">
      <a:dk1>
        <a:srgbClr val="000000"/>
      </a:dk1>
      <a:lt1>
        <a:sysClr val="window" lastClr="FFFFFF"/>
      </a:lt1>
      <a:dk2>
        <a:srgbClr val="003F72"/>
      </a:dk2>
      <a:lt2>
        <a:srgbClr val="EEECE1"/>
      </a:lt2>
      <a:accent1>
        <a:srgbClr val="C62630"/>
      </a:accent1>
      <a:accent2>
        <a:srgbClr val="0083BE"/>
      </a:accent2>
      <a:accent3>
        <a:srgbClr val="F3CF45"/>
      </a:accent3>
      <a:accent4>
        <a:srgbClr val="F7955B"/>
      </a:accent4>
      <a:accent5>
        <a:srgbClr val="839097"/>
      </a:accent5>
      <a:accent6>
        <a:srgbClr val="DCDDDE"/>
      </a:accent6>
      <a:hlink>
        <a:srgbClr val="C2B48F"/>
      </a:hlink>
      <a:folHlink>
        <a:srgbClr val="A3A86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2.xml><?xml version="1.0" encoding="utf-8"?>
<a:theme xmlns:a="http://schemas.openxmlformats.org/drawingml/2006/main" name="6_Office Theme">
  <a:themeElements>
    <a:clrScheme name="myVA">
      <a:dk1>
        <a:srgbClr val="000000"/>
      </a:dk1>
      <a:lt1>
        <a:sysClr val="window" lastClr="FFFFFF"/>
      </a:lt1>
      <a:dk2>
        <a:srgbClr val="003F72"/>
      </a:dk2>
      <a:lt2>
        <a:srgbClr val="EEECE1"/>
      </a:lt2>
      <a:accent1>
        <a:srgbClr val="C62630"/>
      </a:accent1>
      <a:accent2>
        <a:srgbClr val="0083BE"/>
      </a:accent2>
      <a:accent3>
        <a:srgbClr val="F3CF45"/>
      </a:accent3>
      <a:accent4>
        <a:srgbClr val="F7955B"/>
      </a:accent4>
      <a:accent5>
        <a:srgbClr val="839097"/>
      </a:accent5>
      <a:accent6>
        <a:srgbClr val="DCDDDE"/>
      </a:accent6>
      <a:hlink>
        <a:srgbClr val="C2B48F"/>
      </a:hlink>
      <a:folHlink>
        <a:srgbClr val="A3A86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3.xml><?xml version="1.0" encoding="utf-8"?>
<a:theme xmlns:a="http://schemas.openxmlformats.org/drawingml/2006/main" name="7_Office Theme">
  <a:themeElements>
    <a:clrScheme name="myVA">
      <a:dk1>
        <a:srgbClr val="000000"/>
      </a:dk1>
      <a:lt1>
        <a:sysClr val="window" lastClr="FFFFFF"/>
      </a:lt1>
      <a:dk2>
        <a:srgbClr val="003F72"/>
      </a:dk2>
      <a:lt2>
        <a:srgbClr val="EEECE1"/>
      </a:lt2>
      <a:accent1>
        <a:srgbClr val="C62630"/>
      </a:accent1>
      <a:accent2>
        <a:srgbClr val="0083BE"/>
      </a:accent2>
      <a:accent3>
        <a:srgbClr val="F3CF45"/>
      </a:accent3>
      <a:accent4>
        <a:srgbClr val="F7955B"/>
      </a:accent4>
      <a:accent5>
        <a:srgbClr val="839097"/>
      </a:accent5>
      <a:accent6>
        <a:srgbClr val="DCDDDE"/>
      </a:accent6>
      <a:hlink>
        <a:srgbClr val="C2B48F"/>
      </a:hlink>
      <a:folHlink>
        <a:srgbClr val="A3A86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4.xml><?xml version="1.0" encoding="utf-8"?>
<a:theme xmlns:a="http://schemas.openxmlformats.org/drawingml/2006/main" name="3_Office Theme">
  <a:themeElements>
    <a:clrScheme name="myVA">
      <a:dk1>
        <a:srgbClr val="000000"/>
      </a:dk1>
      <a:lt1>
        <a:sysClr val="window" lastClr="FFFFFF"/>
      </a:lt1>
      <a:dk2>
        <a:srgbClr val="003F72"/>
      </a:dk2>
      <a:lt2>
        <a:srgbClr val="EEECE1"/>
      </a:lt2>
      <a:accent1>
        <a:srgbClr val="C62630"/>
      </a:accent1>
      <a:accent2>
        <a:srgbClr val="0083BE"/>
      </a:accent2>
      <a:accent3>
        <a:srgbClr val="F3CF45"/>
      </a:accent3>
      <a:accent4>
        <a:srgbClr val="F7955B"/>
      </a:accent4>
      <a:accent5>
        <a:srgbClr val="839097"/>
      </a:accent5>
      <a:accent6>
        <a:srgbClr val="DCDDDE"/>
      </a:accent6>
      <a:hlink>
        <a:srgbClr val="C2B48F"/>
      </a:hlink>
      <a:folHlink>
        <a:srgbClr val="A3A86B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ppt/theme/theme5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Metadata/LabelInfo.xml><?xml version="1.0" encoding="utf-8"?>
<clbl:labelList xmlns:clbl="http://schemas.microsoft.com/office/2020/mipLabelMetadata">
  <clbl:label id="{e95f1b23-abaf-45ee-821d-b7ab251ab3bf}" enabled="0" method="" siteId="{e95f1b23-abaf-45ee-821d-b7ab251ab3bf}" removed="1"/>
</clbl:labelList>
</file>

<file path=docProps/app.xml><?xml version="1.0" encoding="utf-8"?>
<Properties xmlns="http://schemas.openxmlformats.org/officeDocument/2006/extended-properties" xmlns:vt="http://schemas.openxmlformats.org/officeDocument/2006/docPropsVTypes">
  <TotalTime>30488</TotalTime>
  <Words>123</Words>
  <Application>Microsoft Office PowerPoint</Application>
  <PresentationFormat>On-screen Show (4:3)</PresentationFormat>
  <Paragraphs>40</Paragraphs>
  <Slides>4</Slides>
  <Notes>3</Notes>
  <HiddenSlides>0</HiddenSlides>
  <MMClips>0</MMClips>
  <ScaleCrop>false</ScaleCrop>
  <HeadingPairs>
    <vt:vector size="8" baseType="variant">
      <vt:variant>
        <vt:lpstr>Fonts Used</vt:lpstr>
      </vt:variant>
      <vt:variant>
        <vt:i4>3</vt:i4>
      </vt:variant>
      <vt:variant>
        <vt:lpstr>Theme</vt:lpstr>
      </vt:variant>
      <vt:variant>
        <vt:i4>4</vt:i4>
      </vt:variant>
      <vt:variant>
        <vt:lpstr>Embedded OLE Servers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12" baseType="lpstr">
      <vt:lpstr>Arial</vt:lpstr>
      <vt:lpstr>Calibri</vt:lpstr>
      <vt:lpstr>Tahoma</vt:lpstr>
      <vt:lpstr>14_Office Theme</vt:lpstr>
      <vt:lpstr>6_Office Theme</vt:lpstr>
      <vt:lpstr>7_Office Theme</vt:lpstr>
      <vt:lpstr>3_Office Theme</vt:lpstr>
      <vt:lpstr>think-cell Slide</vt:lpstr>
      <vt:lpstr>PowerPoint Presentation</vt:lpstr>
      <vt:lpstr>Agenda  </vt:lpstr>
      <vt:lpstr>SHARE Access</vt:lpstr>
      <vt:lpstr> Questions</vt:lpstr>
    </vt:vector>
  </TitlesOfParts>
  <Company>Veteran Affairs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Office of Public and Intergovernmental Affairs</dc:title>
  <dc:creator>Department of Veterans Affairs</dc:creator>
  <cp:lastModifiedBy>Hansen, Daniel M., VBADMON</cp:lastModifiedBy>
  <cp:revision>1680</cp:revision>
  <cp:lastPrinted>2019-01-07T15:12:09Z</cp:lastPrinted>
  <dcterms:created xsi:type="dcterms:W3CDTF">2018-06-21T17:15:19Z</dcterms:created>
  <dcterms:modified xsi:type="dcterms:W3CDTF">2024-10-11T11:25:38Z</dcterms:modified>
</cp:coreProperties>
</file>