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heme/theme5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  <p:sldMasterId id="2147483799" r:id="rId2"/>
    <p:sldMasterId id="2147483810" r:id="rId3"/>
    <p:sldMasterId id="2147483821" r:id="rId4"/>
  </p:sldMasterIdLst>
  <p:notesMasterIdLst>
    <p:notesMasterId r:id="rId9"/>
  </p:notesMasterIdLst>
  <p:sldIdLst>
    <p:sldId id="606" r:id="rId5"/>
    <p:sldId id="644" r:id="rId6"/>
    <p:sldId id="626" r:id="rId7"/>
    <p:sldId id="623" r:id="rId8"/>
  </p:sldIdLst>
  <p:sldSz cx="9144000" cy="6858000" type="screen4x3"/>
  <p:notesSz cx="7102475" cy="9388475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55" clrIdx="0"/>
  <p:cmAuthor id="1" name="Author" initials="A" lastIdx="46" clrIdx="1"/>
  <p:cmAuthor id="2" name="Melannie Palencia" initials="MP" lastIdx="8" clrIdx="2"/>
  <p:cmAuthor id="3" name="Walker, Debra" initials="WD" lastIdx="2" clrIdx="3"/>
  <p:cmAuthor id="4" name="Rollins, Kim E." initials="RKE" lastIdx="219" clrIdx="4">
    <p:extLst>
      <p:ext uri="{19B8F6BF-5375-455C-9EA6-DF929625EA0E}">
        <p15:presenceInfo xmlns:p15="http://schemas.microsoft.com/office/powerpoint/2012/main" userId="S-1-5-21-776561741-1292428093-725345543-236359" providerId="AD"/>
      </p:ext>
    </p:extLst>
  </p:cmAuthor>
  <p:cmAuthor id="5" name="Gayathri Vissa" initials="GV" lastIdx="34" clrIdx="5">
    <p:extLst>
      <p:ext uri="{19B8F6BF-5375-455C-9EA6-DF929625EA0E}">
        <p15:presenceInfo xmlns:p15="http://schemas.microsoft.com/office/powerpoint/2012/main" userId="S-1-5-21-2057920271-2909937531-2447334961-3707" providerId="AD"/>
      </p:ext>
    </p:extLst>
  </p:cmAuthor>
  <p:cmAuthor id="6" name="Jackson, Cynthia R." initials="JCR" lastIdx="4" clrIdx="6">
    <p:extLst>
      <p:ext uri="{19B8F6BF-5375-455C-9EA6-DF929625EA0E}">
        <p15:presenceInfo xmlns:p15="http://schemas.microsoft.com/office/powerpoint/2012/main" userId="S-1-5-21-776561741-1292428093-725345543-3199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1B8FF"/>
    <a:srgbClr val="008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1255F3-F329-44F4-9983-FF780D242807}" v="5" dt="2024-10-11T10:50:31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280" autoAdjust="0"/>
  </p:normalViewPr>
  <p:slideViewPr>
    <p:cSldViewPr>
      <p:cViewPr varScale="1">
        <p:scale>
          <a:sx n="86" d="100"/>
          <a:sy n="86" d="100"/>
        </p:scale>
        <p:origin x="162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en, Daniel M., VBADMON" userId="7c914569-856f-4554-93b2-891badd39ee5" providerId="ADAL" clId="{D31255F3-F329-44F4-9983-FF780D242807}"/>
    <pc:docChg chg="undo custSel addSld delSld modSld">
      <pc:chgData name="Hansen, Daniel M., VBADMON" userId="7c914569-856f-4554-93b2-891badd39ee5" providerId="ADAL" clId="{D31255F3-F329-44F4-9983-FF780D242807}" dt="2024-10-11T11:25:33.755" v="1538" actId="20577"/>
      <pc:docMkLst>
        <pc:docMk/>
      </pc:docMkLst>
      <pc:sldChg chg="modSp mod">
        <pc:chgData name="Hansen, Daniel M., VBADMON" userId="7c914569-856f-4554-93b2-891badd39ee5" providerId="ADAL" clId="{D31255F3-F329-44F4-9983-FF780D242807}" dt="2024-10-10T11:13:59.155" v="42" actId="20577"/>
        <pc:sldMkLst>
          <pc:docMk/>
          <pc:sldMk cId="3057679167" sldId="606"/>
        </pc:sldMkLst>
        <pc:spChg chg="mod">
          <ac:chgData name="Hansen, Daniel M., VBADMON" userId="7c914569-856f-4554-93b2-891badd39ee5" providerId="ADAL" clId="{D31255F3-F329-44F4-9983-FF780D242807}" dt="2024-10-10T11:13:59.155" v="42" actId="20577"/>
          <ac:spMkLst>
            <pc:docMk/>
            <pc:sldMk cId="3057679167" sldId="606"/>
            <ac:spMk id="6" creationId="{77828147-CD98-0FB2-4409-2AA0969FACF4}"/>
          </ac:spMkLst>
        </pc:spChg>
      </pc:sldChg>
      <pc:sldChg chg="add del">
        <pc:chgData name="Hansen, Daniel M., VBADMON" userId="7c914569-856f-4554-93b2-891badd39ee5" providerId="ADAL" clId="{D31255F3-F329-44F4-9983-FF780D242807}" dt="2024-10-11T11:07:11.138" v="1494" actId="2696"/>
        <pc:sldMkLst>
          <pc:docMk/>
          <pc:sldMk cId="2111275840" sldId="623"/>
        </pc:sldMkLst>
      </pc:sldChg>
      <pc:sldChg chg="addSp modSp mod">
        <pc:chgData name="Hansen, Daniel M., VBADMON" userId="7c914569-856f-4554-93b2-891badd39ee5" providerId="ADAL" clId="{D31255F3-F329-44F4-9983-FF780D242807}" dt="2024-10-11T11:25:33.755" v="1538" actId="20577"/>
        <pc:sldMkLst>
          <pc:docMk/>
          <pc:sldMk cId="7271869" sldId="626"/>
        </pc:sldMkLst>
        <pc:spChg chg="mod">
          <ac:chgData name="Hansen, Daniel M., VBADMON" userId="7c914569-856f-4554-93b2-891badd39ee5" providerId="ADAL" clId="{D31255F3-F329-44F4-9983-FF780D242807}" dt="2024-10-10T12:45:28.084" v="556" actId="20577"/>
          <ac:spMkLst>
            <pc:docMk/>
            <pc:sldMk cId="7271869" sldId="626"/>
            <ac:spMk id="2" creationId="{00000000-0000-0000-0000-000000000000}"/>
          </ac:spMkLst>
        </pc:spChg>
        <pc:spChg chg="add mod">
          <ac:chgData name="Hansen, Daniel M., VBADMON" userId="7c914569-856f-4554-93b2-891badd39ee5" providerId="ADAL" clId="{D31255F3-F329-44F4-9983-FF780D242807}" dt="2024-10-11T10:51:58.796" v="1292" actId="1076"/>
          <ac:spMkLst>
            <pc:docMk/>
            <pc:sldMk cId="7271869" sldId="626"/>
            <ac:spMk id="4" creationId="{E664EE5E-1016-7754-4C7D-886DA2AD4063}"/>
          </ac:spMkLst>
        </pc:spChg>
        <pc:spChg chg="add mod">
          <ac:chgData name="Hansen, Daniel M., VBADMON" userId="7c914569-856f-4554-93b2-891badd39ee5" providerId="ADAL" clId="{D31255F3-F329-44F4-9983-FF780D242807}" dt="2024-10-11T11:25:33.755" v="1538" actId="20577"/>
          <ac:spMkLst>
            <pc:docMk/>
            <pc:sldMk cId="7271869" sldId="626"/>
            <ac:spMk id="5" creationId="{3EA742C6-2AA3-8B9A-A2EA-574FDD5A81F0}"/>
          </ac:spMkLst>
        </pc:spChg>
        <pc:spChg chg="mod">
          <ac:chgData name="Hansen, Daniel M., VBADMON" userId="7c914569-856f-4554-93b2-891badd39ee5" providerId="ADAL" clId="{D31255F3-F329-44F4-9983-FF780D242807}" dt="2024-10-11T10:54:20.815" v="1483" actId="20577"/>
          <ac:spMkLst>
            <pc:docMk/>
            <pc:sldMk cId="7271869" sldId="626"/>
            <ac:spMk id="13" creationId="{1D6F1883-7AAE-4744-86FF-72848E0972AF}"/>
          </ac:spMkLst>
        </pc:spChg>
      </pc:sldChg>
      <pc:sldChg chg="del">
        <pc:chgData name="Hansen, Daniel M., VBADMON" userId="7c914569-856f-4554-93b2-891badd39ee5" providerId="ADAL" clId="{D31255F3-F329-44F4-9983-FF780D242807}" dt="2024-10-11T11:06:34.043" v="1487" actId="2696"/>
        <pc:sldMkLst>
          <pc:docMk/>
          <pc:sldMk cId="2894377087" sldId="634"/>
        </pc:sldMkLst>
      </pc:sldChg>
      <pc:sldChg chg="del">
        <pc:chgData name="Hansen, Daniel M., VBADMON" userId="7c914569-856f-4554-93b2-891badd39ee5" providerId="ADAL" clId="{D31255F3-F329-44F4-9983-FF780D242807}" dt="2024-10-11T11:06:38.598" v="1489" actId="2696"/>
        <pc:sldMkLst>
          <pc:docMk/>
          <pc:sldMk cId="1947379023" sldId="639"/>
        </pc:sldMkLst>
      </pc:sldChg>
      <pc:sldChg chg="del">
        <pc:chgData name="Hansen, Daniel M., VBADMON" userId="7c914569-856f-4554-93b2-891badd39ee5" providerId="ADAL" clId="{D31255F3-F329-44F4-9983-FF780D242807}" dt="2024-10-11T11:06:42.455" v="1490" actId="2696"/>
        <pc:sldMkLst>
          <pc:docMk/>
          <pc:sldMk cId="2463259563" sldId="641"/>
        </pc:sldMkLst>
      </pc:sldChg>
      <pc:sldChg chg="addSp delSp modSp mod">
        <pc:chgData name="Hansen, Daniel M., VBADMON" userId="7c914569-856f-4554-93b2-891badd39ee5" providerId="ADAL" clId="{D31255F3-F329-44F4-9983-FF780D242807}" dt="2024-10-11T10:53:38.392" v="1478" actId="20577"/>
        <pc:sldMkLst>
          <pc:docMk/>
          <pc:sldMk cId="4096230703" sldId="644"/>
        </pc:sldMkLst>
        <pc:spChg chg="mod">
          <ac:chgData name="Hansen, Daniel M., VBADMON" userId="7c914569-856f-4554-93b2-891badd39ee5" providerId="ADAL" clId="{D31255F3-F329-44F4-9983-FF780D242807}" dt="2024-10-10T11:16:56.405" v="96" actId="20577"/>
          <ac:spMkLst>
            <pc:docMk/>
            <pc:sldMk cId="4096230703" sldId="644"/>
            <ac:spMk id="2" creationId="{00000000-0000-0000-0000-000000000000}"/>
          </ac:spMkLst>
        </pc:spChg>
        <pc:spChg chg="add mod">
          <ac:chgData name="Hansen, Daniel M., VBADMON" userId="7c914569-856f-4554-93b2-891badd39ee5" providerId="ADAL" clId="{D31255F3-F329-44F4-9983-FF780D242807}" dt="2024-10-11T10:53:38.392" v="1478" actId="20577"/>
          <ac:spMkLst>
            <pc:docMk/>
            <pc:sldMk cId="4096230703" sldId="644"/>
            <ac:spMk id="4" creationId="{3D20BE6C-C494-54BB-58F5-A6A146D18FE4}"/>
          </ac:spMkLst>
        </pc:spChg>
        <pc:spChg chg="del mod">
          <ac:chgData name="Hansen, Daniel M., VBADMON" userId="7c914569-856f-4554-93b2-891badd39ee5" providerId="ADAL" clId="{D31255F3-F329-44F4-9983-FF780D242807}" dt="2024-10-10T11:16:18.794" v="48" actId="21"/>
          <ac:spMkLst>
            <pc:docMk/>
            <pc:sldMk cId="4096230703" sldId="644"/>
            <ac:spMk id="13" creationId="{1D6F1883-7AAE-4744-86FF-72848E0972AF}"/>
          </ac:spMkLst>
        </pc:spChg>
        <pc:picChg chg="del">
          <ac:chgData name="Hansen, Daniel M., VBADMON" userId="7c914569-856f-4554-93b2-891badd39ee5" providerId="ADAL" clId="{D31255F3-F329-44F4-9983-FF780D242807}" dt="2024-10-10T11:16:05.619" v="43" actId="478"/>
          <ac:picMkLst>
            <pc:docMk/>
            <pc:sldMk cId="4096230703" sldId="644"/>
            <ac:picMk id="6" creationId="{C347AD8A-275D-074B-FBE8-A2E04D1A1DB9}"/>
          </ac:picMkLst>
        </pc:picChg>
        <pc:picChg chg="del">
          <ac:chgData name="Hansen, Daniel M., VBADMON" userId="7c914569-856f-4554-93b2-891badd39ee5" providerId="ADAL" clId="{D31255F3-F329-44F4-9983-FF780D242807}" dt="2024-10-10T11:16:06.986" v="44" actId="478"/>
          <ac:picMkLst>
            <pc:docMk/>
            <pc:sldMk cId="4096230703" sldId="644"/>
            <ac:picMk id="10" creationId="{2BAA43D6-4A39-3589-C7B3-A19164119F69}"/>
          </ac:picMkLst>
        </pc:picChg>
      </pc:sldChg>
      <pc:sldChg chg="delSp modSp del mod">
        <pc:chgData name="Hansen, Daniel M., VBADMON" userId="7c914569-856f-4554-93b2-891badd39ee5" providerId="ADAL" clId="{D31255F3-F329-44F4-9983-FF780D242807}" dt="2024-10-11T11:06:31.705" v="1486" actId="2696"/>
        <pc:sldMkLst>
          <pc:docMk/>
          <pc:sldMk cId="1931432876" sldId="645"/>
        </pc:sldMkLst>
        <pc:spChg chg="mod">
          <ac:chgData name="Hansen, Daniel M., VBADMON" userId="7c914569-856f-4554-93b2-891badd39ee5" providerId="ADAL" clId="{D31255F3-F329-44F4-9983-FF780D242807}" dt="2024-10-10T17:08:45.615" v="728" actId="20577"/>
          <ac:spMkLst>
            <pc:docMk/>
            <pc:sldMk cId="1931432876" sldId="645"/>
            <ac:spMk id="2" creationId="{00000000-0000-0000-0000-000000000000}"/>
          </ac:spMkLst>
        </pc:spChg>
        <pc:spChg chg="mod">
          <ac:chgData name="Hansen, Daniel M., VBADMON" userId="7c914569-856f-4554-93b2-891badd39ee5" providerId="ADAL" clId="{D31255F3-F329-44F4-9983-FF780D242807}" dt="2024-10-10T17:11:58.478" v="1052"/>
          <ac:spMkLst>
            <pc:docMk/>
            <pc:sldMk cId="1931432876" sldId="645"/>
            <ac:spMk id="13" creationId="{1D6F1883-7AAE-4744-86FF-72848E0972AF}"/>
          </ac:spMkLst>
        </pc:spChg>
        <pc:picChg chg="del">
          <ac:chgData name="Hansen, Daniel M., VBADMON" userId="7c914569-856f-4554-93b2-891badd39ee5" providerId="ADAL" clId="{D31255F3-F329-44F4-9983-FF780D242807}" dt="2024-10-10T17:06:27.680" v="559" actId="21"/>
          <ac:picMkLst>
            <pc:docMk/>
            <pc:sldMk cId="1931432876" sldId="645"/>
            <ac:picMk id="5" creationId="{A163DCA6-2ACE-A3CA-A4BB-5AF40A4F36D3}"/>
          </ac:picMkLst>
        </pc:picChg>
      </pc:sldChg>
      <pc:sldChg chg="del">
        <pc:chgData name="Hansen, Daniel M., VBADMON" userId="7c914569-856f-4554-93b2-891badd39ee5" providerId="ADAL" clId="{D31255F3-F329-44F4-9983-FF780D242807}" dt="2024-10-11T11:06:36.487" v="1488" actId="2696"/>
        <pc:sldMkLst>
          <pc:docMk/>
          <pc:sldMk cId="2577062525" sldId="646"/>
        </pc:sldMkLst>
      </pc:sldChg>
      <pc:sldChg chg="del">
        <pc:chgData name="Hansen, Daniel M., VBADMON" userId="7c914569-856f-4554-93b2-891badd39ee5" providerId="ADAL" clId="{D31255F3-F329-44F4-9983-FF780D242807}" dt="2024-10-11T11:06:49.712" v="1492" actId="2696"/>
        <pc:sldMkLst>
          <pc:docMk/>
          <pc:sldMk cId="239242795" sldId="647"/>
        </pc:sldMkLst>
      </pc:sldChg>
      <pc:sldChg chg="del">
        <pc:chgData name="Hansen, Daniel M., VBADMON" userId="7c914569-856f-4554-93b2-891badd39ee5" providerId="ADAL" clId="{D31255F3-F329-44F4-9983-FF780D242807}" dt="2024-10-11T11:06:45.995" v="1491" actId="2696"/>
        <pc:sldMkLst>
          <pc:docMk/>
          <pc:sldMk cId="673532102" sldId="648"/>
        </pc:sldMkLst>
      </pc:sldChg>
      <pc:sldChg chg="addSp modSp new del mod">
        <pc:chgData name="Hansen, Daniel M., VBADMON" userId="7c914569-856f-4554-93b2-891badd39ee5" providerId="ADAL" clId="{D31255F3-F329-44F4-9983-FF780D242807}" dt="2024-10-11T11:06:26.388" v="1484" actId="2696"/>
        <pc:sldMkLst>
          <pc:docMk/>
          <pc:sldMk cId="2077933286" sldId="649"/>
        </pc:sldMkLst>
        <pc:spChg chg="mod">
          <ac:chgData name="Hansen, Daniel M., VBADMON" userId="7c914569-856f-4554-93b2-891badd39ee5" providerId="ADAL" clId="{D31255F3-F329-44F4-9983-FF780D242807}" dt="2024-10-10T17:24:44.811" v="1077" actId="20577"/>
          <ac:spMkLst>
            <pc:docMk/>
            <pc:sldMk cId="2077933286" sldId="649"/>
            <ac:spMk id="2" creationId="{35D65ED8-9A8F-33CB-5CA5-20A17B10876D}"/>
          </ac:spMkLst>
        </pc:spChg>
        <pc:spChg chg="add mod">
          <ac:chgData name="Hansen, Daniel M., VBADMON" userId="7c914569-856f-4554-93b2-891badd39ee5" providerId="ADAL" clId="{D31255F3-F329-44F4-9983-FF780D242807}" dt="2024-10-10T17:31:18.890" v="1194" actId="14100"/>
          <ac:spMkLst>
            <pc:docMk/>
            <pc:sldMk cId="2077933286" sldId="649"/>
            <ac:spMk id="3" creationId="{A0D28320-6C26-2E9C-C811-A5F10A9DAD0A}"/>
          </ac:spMkLst>
        </pc:spChg>
      </pc:sldChg>
      <pc:sldChg chg="addSp modSp new del mod">
        <pc:chgData name="Hansen, Daniel M., VBADMON" userId="7c914569-856f-4554-93b2-891badd39ee5" providerId="ADAL" clId="{D31255F3-F329-44F4-9983-FF780D242807}" dt="2024-10-11T11:06:28.802" v="1485" actId="2696"/>
        <pc:sldMkLst>
          <pc:docMk/>
          <pc:sldMk cId="3539740663" sldId="650"/>
        </pc:sldMkLst>
        <pc:spChg chg="mod">
          <ac:chgData name="Hansen, Daniel M., VBADMON" userId="7c914569-856f-4554-93b2-891badd39ee5" providerId="ADAL" clId="{D31255F3-F329-44F4-9983-FF780D242807}" dt="2024-10-10T17:31:45.654" v="1221" actId="20577"/>
          <ac:spMkLst>
            <pc:docMk/>
            <pc:sldMk cId="3539740663" sldId="650"/>
            <ac:spMk id="2" creationId="{BBF22F79-6712-38CA-4B63-2F422D964CD5}"/>
          </ac:spMkLst>
        </pc:spChg>
        <pc:spChg chg="add mod">
          <ac:chgData name="Hansen, Daniel M., VBADMON" userId="7c914569-856f-4554-93b2-891badd39ee5" providerId="ADAL" clId="{D31255F3-F329-44F4-9983-FF780D242807}" dt="2024-10-10T17:33:00.717" v="1271"/>
          <ac:spMkLst>
            <pc:docMk/>
            <pc:sldMk cId="3539740663" sldId="650"/>
            <ac:spMk id="3" creationId="{682EC922-2CDF-0C5E-FDE1-77986E0F0B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197" tIns="47099" rIns="94197" bIns="470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469424"/>
          </a:xfrm>
          <a:prstGeom prst="rect">
            <a:avLst/>
          </a:prstGeom>
        </p:spPr>
        <p:txBody>
          <a:bodyPr vert="horz" lIns="94197" tIns="47099" rIns="94197" bIns="47099" rtlCol="0"/>
          <a:lstStyle>
            <a:lvl1pPr algn="r">
              <a:defRPr sz="1200"/>
            </a:lvl1pPr>
          </a:lstStyle>
          <a:p>
            <a:fld id="{548CCA6C-7522-4125-961E-58AECFFC75C0}" type="datetimeFigureOut">
              <a:rPr lang="en-US" smtClean="0"/>
              <a:t>10/11/2024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7" tIns="47099" rIns="94197" bIns="470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197" tIns="47099" rIns="94197" bIns="470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197" tIns="47099" rIns="94197" bIns="470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2"/>
            <a:ext cx="3077739" cy="469424"/>
          </a:xfrm>
          <a:prstGeom prst="rect">
            <a:avLst/>
          </a:prstGeom>
        </p:spPr>
        <p:txBody>
          <a:bodyPr vert="horz" lIns="94197" tIns="47099" rIns="94197" bIns="47099" rtlCol="0" anchor="b"/>
          <a:lstStyle>
            <a:lvl1pPr algn="r">
              <a:defRPr sz="1200"/>
            </a:lvl1pPr>
          </a:lstStyle>
          <a:p>
            <a:fld id="{5FABB6EF-E499-4C15-B4E0-C8657C727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5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4894" fontAlgn="base">
              <a:spcBef>
                <a:spcPct val="0"/>
              </a:spcBef>
              <a:spcAft>
                <a:spcPct val="0"/>
              </a:spcAft>
              <a:defRPr/>
            </a:pPr>
            <a:fld id="{27F7C247-0B9D-4228-B936-EA1068082B61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944894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49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4894" fontAlgn="base">
              <a:spcBef>
                <a:spcPct val="0"/>
              </a:spcBef>
              <a:spcAft>
                <a:spcPct val="0"/>
              </a:spcAft>
              <a:defRPr/>
            </a:pPr>
            <a:fld id="{27F7C247-0B9D-4228-B936-EA1068082B61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944894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5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4894" fontAlgn="base">
              <a:spcBef>
                <a:spcPct val="0"/>
              </a:spcBef>
              <a:spcAft>
                <a:spcPct val="0"/>
              </a:spcAft>
              <a:defRPr/>
            </a:pPr>
            <a:fld id="{27F7C247-0B9D-4228-B936-EA1068082B61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defTabSz="944894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9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9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54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5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6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5.xml"/><Relationship Id="rId4" Type="http://schemas.openxmlformats.org/officeDocument/2006/relationships/image" Target="../media/image1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8.xml"/><Relationship Id="rId4" Type="http://schemas.openxmlformats.org/officeDocument/2006/relationships/image" Target="../media/image1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0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91BECE9-3A03-40B9-9D97-28993E092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91BECE9-3A03-40B9-9D97-28993E092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869541E-D74D-49D9-AD8E-B0D36B9587D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1413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0E658E0-7378-4E50-8854-190E0019B9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0E658E0-7378-4E50-8854-190E0019B9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304BA5F-7905-4062-975E-071EC675F8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2"/>
            <a:ext cx="8229600" cy="45259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78978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91BECE9-3A03-40B9-9D97-28993E092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91BECE9-3A03-40B9-9D97-28993E092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869541E-D74D-49D9-AD8E-B0D36B9587D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00947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FC25711-35B1-4133-B684-918735DCA3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FC25711-35B1-4133-B684-918735DCA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FE0B27D3-E25C-4B1B-9972-D793A083F0E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3"/>
            <a:ext cx="3008313" cy="1162051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3" y="273057"/>
            <a:ext cx="5111751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58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827574E-796D-4CCD-A810-09985F5FA7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9827574E-796D-4CCD-A810-09985F5FA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6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0D7B790-6685-4B67-AD11-6D6DB6C5C40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0D7B790-6685-4B67-AD11-6D6DB6C5C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480ABA3-F04C-474F-A0DC-5A00D1DA38C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4953002"/>
            <a:ext cx="54864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Working Draft, Pre-Decisional, Deliberative Document -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68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EBC2429-C0B1-4DCE-BF34-89AC6A17F6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EBC2429-C0B1-4DCE-BF34-89AC6A17F6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0A417E-E8F0-429A-817B-227FA87677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16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2A90704-342A-4203-AC59-484FA3C60EC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2A90704-342A-4203-AC59-484FA3C60E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A8D4493-252F-404E-968C-2AC16788CB7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6CE3B0C8-769F-4932-A783-54744893CC7C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9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874FF2D-8B13-4563-AEE3-F4CD73A2E4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874FF2D-8B13-4563-AEE3-F4CD73A2E4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 fontAlgn="base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Good News Story</a:t>
            </a:r>
          </a:p>
          <a:p>
            <a:pPr marL="0" lvl="1" fontAlgn="base">
              <a:spcBef>
                <a:spcPts val="120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7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CD7BCEC-E989-4183-95E9-7A79BC90C6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CD7BCEC-E989-4183-95E9-7A79BC90C6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20B8E55-B9DB-4840-93D5-17A6AEA6222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67050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A232F51-047C-49B7-BCD6-1354248E32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A232F51-047C-49B7-BCD6-1354248E3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81907D9-2698-4DD3-B08E-45A9807BDF6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270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FC25711-35B1-4133-B684-918735DCA3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FC25711-35B1-4133-B684-918735DCA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FE0B27D3-E25C-4B1B-9972-D793A083F0E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3"/>
            <a:ext cx="3008313" cy="1162051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3" y="273057"/>
            <a:ext cx="5111751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72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0E658E0-7378-4E50-8854-190E0019B9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0E658E0-7378-4E50-8854-190E0019B9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304BA5F-7905-4062-975E-071EC675F8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980434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91BECE9-3A03-40B9-9D97-28993E092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91BECE9-3A03-40B9-9D97-28993E092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869541E-D74D-49D9-AD8E-B0D36B9587D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292313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FC25711-35B1-4133-B684-918735DCA3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FC25711-35B1-4133-B684-918735DCA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FE0B27D3-E25C-4B1B-9972-D793A083F0E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90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827574E-796D-4CCD-A810-09985F5FA7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9827574E-796D-4CCD-A810-09985F5FA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236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0D7B790-6685-4B67-AD11-6D6DB6C5C40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0D7B790-6685-4B67-AD11-6D6DB6C5C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480ABA3-F04C-474F-A0DC-5A00D1DA38C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4953000"/>
            <a:ext cx="54864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Working Draft, Pre-Decisional, Deliberative Document -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84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EBC2429-C0B1-4DCE-BF34-89AC6A17F6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EBC2429-C0B1-4DCE-BF34-89AC6A17F6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0A417E-E8F0-429A-817B-227FA87677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188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2A90704-342A-4203-AC59-484FA3C60EC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2A90704-342A-4203-AC59-484FA3C60E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A8D4493-252F-404E-968C-2AC16788CB7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6CE3B0C8-769F-4932-A783-54744893CC7C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2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874FF2D-8B13-4563-AEE3-F4CD73A2E4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874FF2D-8B13-4563-AEE3-F4CD73A2E4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pPr defTabSz="914400"/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 defTabSz="9144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Good News Story</a:t>
            </a:r>
          </a:p>
          <a:p>
            <a:pPr marL="0" lvl="1" defTabSz="914400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6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CD7BCEC-E989-4183-95E9-7A79BC90C6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CD7BCEC-E989-4183-95E9-7A79BC90C6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20B8E55-B9DB-4840-93D5-17A6AEA6222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9101383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A232F51-047C-49B7-BCD6-1354248E32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A232F51-047C-49B7-BCD6-1354248E3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81907D9-2698-4DD3-B08E-45A9807BDF6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781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827574E-796D-4CCD-A810-09985F5FA7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9827574E-796D-4CCD-A810-09985F5FA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78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0E658E0-7378-4E50-8854-190E0019B9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0E658E0-7378-4E50-8854-190E0019B9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304BA5F-7905-4062-975E-071EC675F8E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622536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91BECE9-3A03-40B9-9D97-28993E092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91BECE9-3A03-40B9-9D97-28993E092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869541E-D74D-49D9-AD8E-B0D36B9587D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522515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FC25711-35B1-4133-B684-918735DCA3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FC25711-35B1-4133-B684-918735DCA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FE0B27D3-E25C-4B1B-9972-D793A083F0E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764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827574E-796D-4CCD-A810-09985F5FA7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9827574E-796D-4CCD-A810-09985F5FA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005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0D7B790-6685-4B67-AD11-6D6DB6C5C40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0D7B790-6685-4B67-AD11-6D6DB6C5C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480ABA3-F04C-474F-A0DC-5A00D1DA38C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4953000"/>
            <a:ext cx="54864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r>
              <a:rPr lang="en-US" dirty="0">
                <a:solidFill>
                  <a:srgbClr val="000000"/>
                </a:solidFill>
              </a:rPr>
              <a:t>Working Draft, Pre-Decisional, Deliberative Document -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74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EBC2429-C0B1-4DCE-BF34-89AC6A17F6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EBC2429-C0B1-4DCE-BF34-89AC6A17F6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0A417E-E8F0-429A-817B-227FA87677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384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2A90704-342A-4203-AC59-484FA3C60EC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2A90704-342A-4203-AC59-484FA3C60E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A8D4493-252F-404E-968C-2AC16788CB7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6CE3B0C8-769F-4932-A783-54744893CC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796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20D7B790-6685-4B67-AD11-6D6DB6C5C40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20D7B790-6685-4B67-AD11-6D6DB6C5C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480ABA3-F04C-474F-A0DC-5A00D1DA38C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4953002"/>
            <a:ext cx="54864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r>
              <a:rPr lang="en-US" dirty="0">
                <a:solidFill>
                  <a:srgbClr val="000000"/>
                </a:solidFill>
              </a:rPr>
              <a:t>Working Draft, Pre-Decisional, Deliberative Document - Internal VA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5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EBC2429-C0B1-4DCE-BF34-89AC6A17F6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EBC2429-C0B1-4DCE-BF34-89AC6A17F6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0A417E-E8F0-429A-817B-227FA87677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23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2A90704-342A-4203-AC59-484FA3C60EC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2A90704-342A-4203-AC59-484FA3C60E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A8D4493-252F-404E-968C-2AC16788CB7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6CE3B0C8-769F-4932-A783-54744893CC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917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874FF2D-8B13-4563-AEE3-F4CD73A2E4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874FF2D-8B13-4563-AEE3-F4CD73A2E4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4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 fontAlgn="base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Good News Story</a:t>
            </a:r>
          </a:p>
          <a:p>
            <a:pPr marL="0" lvl="1" fontAlgn="base">
              <a:spcBef>
                <a:spcPts val="120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8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CD7BCEC-E989-4183-95E9-7A79BC90C68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CD7BCEC-E989-4183-95E9-7A79BC90C6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20B8E55-B9DB-4840-93D5-17A6AEA6222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959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A232F51-047C-49B7-BCD6-1354248E32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A232F51-047C-49B7-BCD6-1354248E3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81907D9-2698-4DD3-B08E-45A9807BDF6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21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00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ags" Target="../tags/tag15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ags" Target="../tags/tag14.xml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oleObject" Target="../embeddings/oleObject8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ags" Target="../tags/tag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ags" Target="../tags/tag33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oleObject" Target="../embeddings/oleObject19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ags" Target="../tags/tag5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ags" Target="../tags/tag52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oleObject" Target="../embeddings/oleObject30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4DD5BDD-0EF3-4EAE-81F4-BCDCDBD76F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95" imgH="394" progId="TCLayout.ActiveDocument.1">
                  <p:embed/>
                </p:oleObj>
              </mc:Choice>
              <mc:Fallback>
                <p:oleObj name="think-cell Slide" r:id="rId10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4DD5BDD-0EF3-4EAE-81F4-BCDCDBD76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1DFEA488-B13E-4BE4-9DB4-BEFF8A810035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-72569" y="6241885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" y="6163811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1FB390-1747-40D3-92C6-1C90C2EB3779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98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4DD5BDD-0EF3-4EAE-81F4-BCDCDBD76F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4" progId="TCLayout.ActiveDocument.1">
                  <p:embed/>
                </p:oleObj>
              </mc:Choice>
              <mc:Fallback>
                <p:oleObj name="think-cell Slide" r:id="rId1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4DD5BDD-0EF3-4EAE-81F4-BCDCDBD76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1DFEA488-B13E-4BE4-9DB4-BEFF8A810035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2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" y="6163811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484120" y="6477000"/>
            <a:ext cx="4526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Draft – Pre-Decisional Deliberative Document – Internal VA Use Only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1FB390-1747-40D3-92C6-1C90C2EB3779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4DD5BDD-0EF3-4EAE-81F4-BCDCDBD76F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4" progId="TCLayout.ActiveDocument.1">
                  <p:embed/>
                </p:oleObj>
              </mc:Choice>
              <mc:Fallback>
                <p:oleObj name="think-cell Slide" r:id="rId1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4DD5BDD-0EF3-4EAE-81F4-BCDCDBD76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1DFEA488-B13E-4BE4-9DB4-BEFF8A810035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" y="6163811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484120" y="6477000"/>
            <a:ext cx="4526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Draft – Pre-Decisional Deliberative Document – Internal VA Use Only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1FB390-1747-40D3-92C6-1C90C2EB3779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7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4DD5BDD-0EF3-4EAE-81F4-BCDCDBD76F9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4" progId="TCLayout.ActiveDocument.1">
                  <p:embed/>
                </p:oleObj>
              </mc:Choice>
              <mc:Fallback>
                <p:oleObj name="think-cell Slide" r:id="rId1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4DD5BDD-0EF3-4EAE-81F4-BCDCDBD76F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1DFEA488-B13E-4BE4-9DB4-BEFF8A810035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" y="6163811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484120" y="6477000"/>
            <a:ext cx="4526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Draft – Pre-Decisional Deliberative Document – Internal VA Use Only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1FB390-1747-40D3-92C6-1C90C2EB3779}"/>
              </a:ext>
            </a:extLst>
          </p:cNvPr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4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1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nowva.ebenefits.va.gov/system/templates/selfservice/va_ssnew/help/customer/locale/en-US/portal/554400000001018/content/554400000174869/M21-1-Part-II-Subpart-iii-Chapter-1-Section-A-Applications-for-Benefits?query=prescribed" TargetMode="External"/><Relationship Id="rId3" Type="http://schemas.openxmlformats.org/officeDocument/2006/relationships/slideLayout" Target="../slideLayouts/slideLayout11.xml"/><Relationship Id="rId7" Type="http://schemas.openxmlformats.org/officeDocument/2006/relationships/hyperlink" Target="https://www.knowva.ebenefits.va.gov/system/templates/selfservice/va_ssnew/help/customer/locale/en-US/portal/554400000001018/content/554400000011474/Appendix-B-End-Product-EP-Codes" TargetMode="Externa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2.bin"/><Relationship Id="rId4" Type="http://schemas.openxmlformats.org/officeDocument/2006/relationships/notesSlide" Target="../notesSlides/notesSlide2.xml"/><Relationship Id="rId9" Type="http://schemas.openxmlformats.org/officeDocument/2006/relationships/hyperlink" Target="https://dvagov.sharepoint.com/sites/vbavbadesmoinesvso?xsdata=MDV8MDJ8fGNiMmE1ZmI5ZTJhYzRiNWIxMmVkMDhkYzFjZjczZTI0fGU5NWYxYjIzYWJhZjQ1ZWU4MjFkYjdhYjI1MWFiM2JmfDB8MHw2Mzg0MTcwOTU0MDQ4MTkxODF8VW5rbm93bnxWR1ZoYlhOVFpXTjFjbWwwZVZObGNuWnBZMlY4ZXlKV0lqb2lNQzR3TGpBd01EQWlMQ0pRSWpvaVYybHVNeklpTENKQlRpSTZJazkwYUdWeUlpd2lWMVFpT2pFeGZRPT18MXxMMk5vWVhSekx6RTVPamRqT1RFME5UWTVMVGcxTm1ZdE5EVTFOQzA1TTJJeUxUZzVNV0poWkdRek9XVmxOVjg1WWpOaVpEQXpOQzB4T1RBeUxUUmxPRGN0WWpFeFpDMHdZakUzWkdVeFlUUmhOVFJBZFc1eExtZGliQzV6Y0dGalpYTXZiV1Z6YzJGblpYTXZNVGN3TmpFeE1qY3pPVFUwTXc9PXw3ZTMxOWYyZDE0MWU0Njc1MTJlZDA4ZGMxY2Y3M2UyNHwzN2YzYTNiMmU1Mzk0NjcwOTlkZmIzNTc5NDY5MTVmMw%3D%3D&amp;sdata=MzE3M21UdTcxTFBBa3VUZjBMQ0Y3elgzb0lpdGJTM2kwc3hkRWEvUDlFcz0%3D&amp;ovuser=e95f1b23-abaf-45ee-821d-b7ab251ab3bf%2CDaniel.Hansen%40va.gov&amp;OR=Teams-HL&amp;CT=1706112741755&amp;clickparams=eyJBcHBOYW1lIjoiVGVhbXMtRGVza3RvcCIsIkFwcFZlcnNpb24iOiIyNy8yMzExMzAyNjIwMiIsIkhhc0ZlZGVyYXRlZFVzZXIiOmZhbHNlfQ%3D%3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pngclipart.com/png/85229-text-photography-question-interrogation-communication-stock" TargetMode="External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5.png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3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7828147-CD98-0FB2-4409-2AA0969FACF4}"/>
              </a:ext>
            </a:extLst>
          </p:cNvPr>
          <p:cNvSpPr txBox="1"/>
          <p:nvPr/>
        </p:nvSpPr>
        <p:spPr>
          <a:xfrm>
            <a:off x="533400" y="990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Des Moines Regional Office</a:t>
            </a:r>
          </a:p>
          <a:p>
            <a:pPr algn="ctr"/>
            <a:r>
              <a:rPr lang="en-US" dirty="0"/>
              <a:t>CVSO Fall School </a:t>
            </a:r>
          </a:p>
          <a:p>
            <a:pPr algn="ctr"/>
            <a:r>
              <a:rPr lang="en-US" dirty="0"/>
              <a:t>October 2024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Dan Hansen</a:t>
            </a:r>
          </a:p>
          <a:p>
            <a:pPr algn="ctr"/>
            <a:r>
              <a:rPr lang="en-US" dirty="0"/>
              <a:t>PCT Coach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96FF12-B106-5087-9207-BFCE4023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660" y="2286000"/>
            <a:ext cx="2466340" cy="23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7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A954954-9833-47DB-9328-3869D8EA137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778"/>
            <a:ext cx="9098711" cy="4308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Agenda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20BE6C-C494-54BB-58F5-A6A146D18FE4}"/>
              </a:ext>
            </a:extLst>
          </p:cNvPr>
          <p:cNvSpPr txBox="1"/>
          <p:nvPr/>
        </p:nvSpPr>
        <p:spPr>
          <a:xfrm>
            <a:off x="533400" y="11430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SHARE/VBMS DEMO</a:t>
            </a:r>
          </a:p>
          <a:p>
            <a:pPr marL="285750" indent="-285750">
              <a:buFontTx/>
              <a:buChar char="-"/>
            </a:pPr>
            <a:r>
              <a:rPr lang="en-US" dirty="0"/>
              <a:t>END PRODUCT (EP) CODES</a:t>
            </a:r>
          </a:p>
          <a:p>
            <a:pPr marL="285750" indent="-285750">
              <a:buFontTx/>
              <a:buChar char="-"/>
            </a:pPr>
            <a:r>
              <a:rPr lang="en-US" dirty="0"/>
              <a:t>PRESCRIBED APPLICATIONS FOR BENEFITS</a:t>
            </a:r>
          </a:p>
          <a:p>
            <a:pPr marL="285750" indent="-285750">
              <a:buFontTx/>
              <a:buChar char="-"/>
            </a:pPr>
            <a:r>
              <a:rPr lang="en-US" dirty="0"/>
              <a:t>DES MOINES VSO/CVSO SHAREPOINT INTQUIREY SITE</a:t>
            </a:r>
          </a:p>
          <a:p>
            <a:pPr marL="285750" indent="-285750">
              <a:buFontTx/>
              <a:buChar char="-"/>
            </a:pPr>
            <a:r>
              <a:rPr lang="en-US" dirty="0"/>
              <a:t>Q&amp;A SESSION/EARLY LUNCH!! </a:t>
            </a:r>
          </a:p>
        </p:txBody>
      </p:sp>
    </p:spTree>
    <p:extLst>
      <p:ext uri="{BB962C8B-B14F-4D97-AF65-F5344CB8AC3E}">
        <p14:creationId xmlns:p14="http://schemas.microsoft.com/office/powerpoint/2010/main" val="409623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A954954-9833-47DB-9328-3869D8EA137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778"/>
            <a:ext cx="9098711" cy="4308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SHARE Access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1D6F1883-7AAE-4744-86FF-72848E097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866" y="862012"/>
            <a:ext cx="8458200" cy="513397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To access SHARE, go to your start icon, select VBAPPS, then select Share T11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  <a:sym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4EE5E-1016-7754-4C7D-886DA2AD4063}"/>
              </a:ext>
            </a:extLst>
          </p:cNvPr>
          <p:cNvSpPr txBox="1"/>
          <p:nvPr/>
        </p:nvSpPr>
        <p:spPr>
          <a:xfrm>
            <a:off x="290744" y="1319123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Appendix B. End Product (EP) Codes (va.gov)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742C6-2AA3-8B9A-A2EA-574FDD5A81F0}"/>
              </a:ext>
            </a:extLst>
          </p:cNvPr>
          <p:cNvSpPr txBox="1"/>
          <p:nvPr/>
        </p:nvSpPr>
        <p:spPr>
          <a:xfrm>
            <a:off x="281866" y="2065079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M21-1, Part II, Subpart iii, Chapter 1, Section A - Applications for Benefits (va.gov)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 Moines VSO/CVSO Site - Home (sharepoint.com)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  <a:sym typeface="Arial" panose="020B0604020202020204" pitchFamily="34" charset="0"/>
              </a:rPr>
              <a:t> </a:t>
            </a: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itchFamily="34" charset="0"/>
              <a:sym typeface="Arial" panose="020B0604020202020204" pitchFamily="34" charset="0"/>
            </a:endParaRPr>
          </a:p>
          <a:p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itchFamily="34" charset="0"/>
                <a:sym typeface="Arial" panose="020B0604020202020204" pitchFamily="34" charset="0"/>
              </a:rPr>
              <a:t>Miscellaneous “stuff”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A954954-9833-47DB-9328-3869D8EA137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778"/>
            <a:ext cx="9098711" cy="4308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 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D46E7-47BB-D5B8-14F9-351F6588B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505200" y="1219200"/>
            <a:ext cx="2947354" cy="402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758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LKF2QXRKeMDLsebjrOC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9RA.z9TCW2.XFHN4OEF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pyM4uFQ1O.hFO5rFUkr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3Uyw2_T1Wj90SPW1vfi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TFT3H0TNevVMM4QryAS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LC5xQ3QB.wmD4ZkfTmB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NpGyHPRgmPcMgzYNCb.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3Os9IHqSZuzl5yQO9zgf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LKF2QXRKeMDLsebjrOC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pyM4uFQ1O.hFO5rFUkr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9RA.z9TCW2.XFHN4OEF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pyM4uFQ1O.hFO5rFUkr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3Uyw2_T1Wj90SPW1vfi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TFT3H0TNevVMM4QryA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LC5xQ3QB.wmD4ZkfTmB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NpGyHPRgmPcMgzYNCb.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3Os9IHqSZuzl5yQO9zgf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LKF2QXRKeMDLsebjrOC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NpGyHPRgmPcMgzYNCb.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9RA.z9TCW2.XFHN4OEF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pyM4uFQ1O.hFO5rFUkr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3Uyw2_T1Wj90SPW1vfi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TFT3H0TNevVMM4QryAS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LC5xQ3QB.wmD4ZkfTmB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NpGyHPRgmPcMgzYNCb.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3Os9IHqSZuzl5yQO9zgf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LKF2QXRKeMDLsebjrOC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3Os9IHqSZuzl5yQO9zgf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9RA.z9TCW2.XFHN4OEF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GsYmASS5ShWXUXCRHWa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GsYmASS5ShWXUXCRHWa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GsYmASS5ShWXUXCRHWa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4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7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95f1b23-abaf-45ee-821d-b7ab251ab3bf}" enabled="0" method="" siteId="{e95f1b23-abaf-45ee-821d-b7ab251ab3b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30488</TotalTime>
  <Words>123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Tahoma</vt:lpstr>
      <vt:lpstr>14_Office Theme</vt:lpstr>
      <vt:lpstr>6_Office Theme</vt:lpstr>
      <vt:lpstr>7_Office Theme</vt:lpstr>
      <vt:lpstr>3_Office Theme</vt:lpstr>
      <vt:lpstr>think-cell Slide</vt:lpstr>
      <vt:lpstr>PowerPoint Presentation</vt:lpstr>
      <vt:lpstr>Agenda  </vt:lpstr>
      <vt:lpstr>SHARE Access</vt:lpstr>
      <vt:lpstr> Questions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Public and Intergovernmental Affairs</dc:title>
  <dc:creator>Department of Veterans Affairs</dc:creator>
  <cp:lastModifiedBy>Hansen, Daniel M., VBADMON</cp:lastModifiedBy>
  <cp:revision>1680</cp:revision>
  <cp:lastPrinted>2019-01-07T15:12:09Z</cp:lastPrinted>
  <dcterms:created xsi:type="dcterms:W3CDTF">2018-06-21T17:15:19Z</dcterms:created>
  <dcterms:modified xsi:type="dcterms:W3CDTF">2024-10-11T11:25:38Z</dcterms:modified>
</cp:coreProperties>
</file>