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7315200" cy="9601200"/>
  <p:embeddedFontLst>
    <p:embeddedFont>
      <p:font typeface="Roboto Slab"/>
      <p:regular r:id="rId12"/>
      <p:bold r:id="rId13"/>
    </p:embeddedFont>
    <p:embeddedFont>
      <p:font typeface="Tahoma"/>
      <p:regular r:id="rId14"/>
      <p:bold r:id="rId15"/>
    </p:embeddedFont>
    <p:embeddedFont>
      <p:font typeface="PT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iDUPf+YgmJ30VyK6NYTvoBhxBw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Slab-bold.fntdata"/><Relationship Id="rId12" Type="http://schemas.openxmlformats.org/officeDocument/2006/relationships/font" Target="fonts/RobotoSlab-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Tahoma-bold.fntdata"/><Relationship Id="rId14" Type="http://schemas.openxmlformats.org/officeDocument/2006/relationships/font" Target="fonts/Tahoma-regular.fntdata"/><Relationship Id="rId17" Type="http://schemas.openxmlformats.org/officeDocument/2006/relationships/font" Target="fonts/PTSans-bold.fntdata"/><Relationship Id="rId16" Type="http://schemas.openxmlformats.org/officeDocument/2006/relationships/font" Target="fonts/PTSans-regular.fntdata"/><Relationship Id="rId5" Type="http://schemas.openxmlformats.org/officeDocument/2006/relationships/slide" Target="slides/slide1.xml"/><Relationship Id="rId19" Type="http://schemas.openxmlformats.org/officeDocument/2006/relationships/font" Target="fonts/PTSans-boldItalic.fntdata"/><Relationship Id="rId6" Type="http://schemas.openxmlformats.org/officeDocument/2006/relationships/slide" Target="slides/slide2.xml"/><Relationship Id="rId18" Type="http://schemas.openxmlformats.org/officeDocument/2006/relationships/font" Target="fonts/PTSans-italic.fntdata"/><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5"/>
            <a:ext cx="3169920" cy="481726"/>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5"/>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63" name="Google Shape;63;p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0" name="Google Shape;90;p3: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731520" y="4620577"/>
            <a:ext cx="5852160" cy="3780473"/>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lor block">
  <p:cSld name="3_Color block">
    <p:bg>
      <p:bgPr>
        <a:solidFill>
          <a:srgbClr val="CAE8E3">
            <a:alpha val="24705"/>
          </a:srgbClr>
        </a:solidFill>
      </p:bgPr>
    </p:bg>
    <p:spTree>
      <p:nvGrpSpPr>
        <p:cNvPr id="58" name="Shape 58"/>
        <p:cNvGrpSpPr/>
        <p:nvPr/>
      </p:nvGrpSpPr>
      <p:grpSpPr>
        <a:xfrm>
          <a:off x="0" y="0"/>
          <a:ext cx="0" cy="0"/>
          <a:chOff x="0" y="0"/>
          <a:chExt cx="0" cy="0"/>
        </a:xfrm>
      </p:grpSpPr>
      <p:sp>
        <p:nvSpPr>
          <p:cNvPr id="59" name="Google Shape;59;p18"/>
          <p:cNvSpPr/>
          <p:nvPr/>
        </p:nvSpPr>
        <p:spPr>
          <a:xfrm>
            <a:off x="2" y="0"/>
            <a:ext cx="3515711"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60" name="Google Shape;60;p18"/>
          <p:cNvSpPr txBox="1"/>
          <p:nvPr>
            <p:ph idx="12" type="sldNum"/>
          </p:nvPr>
        </p:nvSpPr>
        <p:spPr>
          <a:xfrm>
            <a:off x="7882759" y="6356355"/>
            <a:ext cx="883814" cy="365125"/>
          </a:xfrm>
          <a:prstGeom prst="rect">
            <a:avLst/>
          </a:prstGeom>
          <a:noFill/>
          <a:ln>
            <a:noFill/>
          </a:ln>
        </p:spPr>
        <p:txBody>
          <a:bodyPr anchorCtr="0" anchor="b" bIns="45700" lIns="0" spcFirstLastPara="1" rIns="0" wrap="square" tIns="45700">
            <a:noAutofit/>
          </a:bodyPr>
          <a:lstStyle>
            <a:lvl1pPr indent="0" lvl="0" marL="0" algn="r">
              <a:spcBef>
                <a:spcPts val="0"/>
              </a:spcBef>
              <a:buNone/>
              <a:defRPr sz="600">
                <a:solidFill>
                  <a:schemeClr val="dk2"/>
                </a:solidFill>
                <a:latin typeface="PT Sans"/>
                <a:ea typeface="PT Sans"/>
                <a:cs typeface="PT Sans"/>
                <a:sym typeface="PT Sans"/>
              </a:defRPr>
            </a:lvl1pPr>
            <a:lvl2pPr indent="0" lvl="1" marL="0" algn="r">
              <a:spcBef>
                <a:spcPts val="0"/>
              </a:spcBef>
              <a:buNone/>
              <a:defRPr sz="600">
                <a:solidFill>
                  <a:schemeClr val="dk2"/>
                </a:solidFill>
                <a:latin typeface="PT Sans"/>
                <a:ea typeface="PT Sans"/>
                <a:cs typeface="PT Sans"/>
                <a:sym typeface="PT Sans"/>
              </a:defRPr>
            </a:lvl2pPr>
            <a:lvl3pPr indent="0" lvl="2" marL="0" algn="r">
              <a:spcBef>
                <a:spcPts val="0"/>
              </a:spcBef>
              <a:buNone/>
              <a:defRPr sz="600">
                <a:solidFill>
                  <a:schemeClr val="dk2"/>
                </a:solidFill>
                <a:latin typeface="PT Sans"/>
                <a:ea typeface="PT Sans"/>
                <a:cs typeface="PT Sans"/>
                <a:sym typeface="PT Sans"/>
              </a:defRPr>
            </a:lvl3pPr>
            <a:lvl4pPr indent="0" lvl="3" marL="0" algn="r">
              <a:spcBef>
                <a:spcPts val="0"/>
              </a:spcBef>
              <a:buNone/>
              <a:defRPr sz="600">
                <a:solidFill>
                  <a:schemeClr val="dk2"/>
                </a:solidFill>
                <a:latin typeface="PT Sans"/>
                <a:ea typeface="PT Sans"/>
                <a:cs typeface="PT Sans"/>
                <a:sym typeface="PT Sans"/>
              </a:defRPr>
            </a:lvl4pPr>
            <a:lvl5pPr indent="0" lvl="4" marL="0" algn="r">
              <a:spcBef>
                <a:spcPts val="0"/>
              </a:spcBef>
              <a:buNone/>
              <a:defRPr sz="600">
                <a:solidFill>
                  <a:schemeClr val="dk2"/>
                </a:solidFill>
                <a:latin typeface="PT Sans"/>
                <a:ea typeface="PT Sans"/>
                <a:cs typeface="PT Sans"/>
                <a:sym typeface="PT Sans"/>
              </a:defRPr>
            </a:lvl5pPr>
            <a:lvl6pPr indent="0" lvl="5" marL="0" algn="r">
              <a:spcBef>
                <a:spcPts val="0"/>
              </a:spcBef>
              <a:buNone/>
              <a:defRPr sz="600">
                <a:solidFill>
                  <a:schemeClr val="dk2"/>
                </a:solidFill>
                <a:latin typeface="PT Sans"/>
                <a:ea typeface="PT Sans"/>
                <a:cs typeface="PT Sans"/>
                <a:sym typeface="PT Sans"/>
              </a:defRPr>
            </a:lvl6pPr>
            <a:lvl7pPr indent="0" lvl="6" marL="0" algn="r">
              <a:spcBef>
                <a:spcPts val="0"/>
              </a:spcBef>
              <a:buNone/>
              <a:defRPr sz="600">
                <a:solidFill>
                  <a:schemeClr val="dk2"/>
                </a:solidFill>
                <a:latin typeface="PT Sans"/>
                <a:ea typeface="PT Sans"/>
                <a:cs typeface="PT Sans"/>
                <a:sym typeface="PT Sans"/>
              </a:defRPr>
            </a:lvl7pPr>
            <a:lvl8pPr indent="0" lvl="7" marL="0" algn="r">
              <a:spcBef>
                <a:spcPts val="0"/>
              </a:spcBef>
              <a:buNone/>
              <a:defRPr sz="600">
                <a:solidFill>
                  <a:schemeClr val="dk2"/>
                </a:solidFill>
                <a:latin typeface="PT Sans"/>
                <a:ea typeface="PT Sans"/>
                <a:cs typeface="PT Sans"/>
                <a:sym typeface="PT Sans"/>
              </a:defRPr>
            </a:lvl8pPr>
            <a:lvl9pPr indent="0" lvl="8" marL="0" algn="r">
              <a:spcBef>
                <a:spcPts val="0"/>
              </a:spcBef>
              <a:buNone/>
              <a:defRPr sz="600">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ame">
  <p:cSld name="Frame">
    <p:bg>
      <p:bgPr>
        <a:solidFill>
          <a:schemeClr val="lt1">
            <a:alpha val="9803"/>
          </a:schemeClr>
        </a:solidFill>
      </p:bgPr>
    </p:bg>
    <p:spTree>
      <p:nvGrpSpPr>
        <p:cNvPr id="14" name="Shape 14"/>
        <p:cNvGrpSpPr/>
        <p:nvPr/>
      </p:nvGrpSpPr>
      <p:grpSpPr>
        <a:xfrm>
          <a:off x="0" y="0"/>
          <a:ext cx="0" cy="0"/>
          <a:chOff x="0" y="0"/>
          <a:chExt cx="0" cy="0"/>
        </a:xfrm>
      </p:grpSpPr>
      <p:sp>
        <p:nvSpPr>
          <p:cNvPr id="15" name="Google Shape;15;p10"/>
          <p:cNvSpPr/>
          <p:nvPr/>
        </p:nvSpPr>
        <p:spPr>
          <a:xfrm rot="-5400000">
            <a:off x="4120690" y="1833508"/>
            <a:ext cx="903803" cy="9145186"/>
          </a:xfrm>
          <a:custGeom>
            <a:rect b="b" l="l" r="r" t="t"/>
            <a:pathLst>
              <a:path extrusionOk="0" h="12193581" w="903803">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16" name="Google Shape;16;p10"/>
          <p:cNvSpPr txBox="1"/>
          <p:nvPr>
            <p:ph idx="1" type="body"/>
          </p:nvPr>
        </p:nvSpPr>
        <p:spPr>
          <a:xfrm>
            <a:off x="754380" y="1920240"/>
            <a:ext cx="7610952" cy="3752963"/>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9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4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5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9pPr>
          </a:lstStyle>
          <a:p/>
        </p:txBody>
      </p:sp>
      <p:sp>
        <p:nvSpPr>
          <p:cNvPr id="17" name="Google Shape;17;p10"/>
          <p:cNvSpPr txBox="1"/>
          <p:nvPr>
            <p:ph idx="2" type="body"/>
          </p:nvPr>
        </p:nvSpPr>
        <p:spPr>
          <a:xfrm>
            <a:off x="754383" y="1005840"/>
            <a:ext cx="7610951" cy="57422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accent1"/>
              </a:buClr>
              <a:buSzPts val="2400"/>
              <a:buFont typeface="Arial"/>
              <a:buNone/>
              <a:defRPr b="1" i="0" sz="2400" u="none" cap="none" strike="noStrike">
                <a:solidFill>
                  <a:schemeClr val="accent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PT Sans"/>
                <a:ea typeface="PT Sans"/>
                <a:cs typeface="PT Sans"/>
                <a:sym typeface="PT Sans"/>
              </a:defRPr>
            </a:lvl2pPr>
            <a:lvl3pPr indent="-228600" lvl="2" marL="1371600"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PT Sans"/>
                <a:ea typeface="PT Sans"/>
                <a:cs typeface="PT Sans"/>
                <a:sym typeface="PT Sans"/>
              </a:defRPr>
            </a:lvl3pPr>
            <a:lvl4pPr indent="-228600" lvl="3" marL="18288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PT Sans"/>
                <a:ea typeface="PT Sans"/>
                <a:cs typeface="PT Sans"/>
                <a:sym typeface="PT Sans"/>
              </a:defRPr>
            </a:lvl4pPr>
            <a:lvl5pPr indent="-228600" lvl="4" marL="2286000" marR="0" rtl="0" algn="l">
              <a:lnSpc>
                <a:spcPct val="90000"/>
              </a:lnSpc>
              <a:spcBef>
                <a:spcPts val="375"/>
              </a:spcBef>
              <a:spcAft>
                <a:spcPts val="0"/>
              </a:spcAft>
              <a:buClr>
                <a:schemeClr val="dk1"/>
              </a:buClr>
              <a:buSzPts val="1350"/>
              <a:buFont typeface="Arial"/>
              <a:buNone/>
              <a:defRPr b="0" i="0" sz="1350" u="none" cap="none" strike="noStrike">
                <a:solidFill>
                  <a:schemeClr val="dk1"/>
                </a:solidFill>
                <a:latin typeface="PT Sans"/>
                <a:ea typeface="PT Sans"/>
                <a:cs typeface="PT Sans"/>
                <a:sym typeface="PT Sans"/>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PT Sans"/>
                <a:ea typeface="PT Sans"/>
                <a:cs typeface="PT Sans"/>
                <a:sym typeface="PT Sans"/>
              </a:defRPr>
            </a:lvl9pPr>
          </a:lstStyle>
          <a:p/>
        </p:txBody>
      </p:sp>
      <p:sp>
        <p:nvSpPr>
          <p:cNvPr id="18" name="Google Shape;18;p10"/>
          <p:cNvSpPr/>
          <p:nvPr/>
        </p:nvSpPr>
        <p:spPr>
          <a:xfrm>
            <a:off x="378622" y="631627"/>
            <a:ext cx="8386760" cy="6089848"/>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19" name="Google Shape;19;p10"/>
          <p:cNvSpPr txBox="1"/>
          <p:nvPr/>
        </p:nvSpPr>
        <p:spPr>
          <a:xfrm>
            <a:off x="377410" y="6356355"/>
            <a:ext cx="2437442" cy="365125"/>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lang="en-US" sz="600">
                <a:solidFill>
                  <a:schemeClr val="lt1"/>
                </a:solidFill>
                <a:latin typeface="Calibri"/>
                <a:ea typeface="Calibri"/>
                <a:cs typeface="Calibri"/>
                <a:sym typeface="Calibri"/>
              </a:rPr>
              <a:t>ADD PRESENTATION TITLE IN “VIEW” “SLIDE MASTER”</a:t>
            </a:r>
            <a:endParaRPr/>
          </a:p>
        </p:txBody>
      </p:sp>
      <p:sp>
        <p:nvSpPr>
          <p:cNvPr id="20" name="Google Shape;20;p10"/>
          <p:cNvSpPr txBox="1"/>
          <p:nvPr/>
        </p:nvSpPr>
        <p:spPr>
          <a:xfrm>
            <a:off x="7882759" y="6356355"/>
            <a:ext cx="883814" cy="365125"/>
          </a:xfrm>
          <a:prstGeom prst="rect">
            <a:avLst/>
          </a:prstGeom>
          <a:noFill/>
          <a:ln>
            <a:noFill/>
          </a:ln>
        </p:spPr>
        <p:txBody>
          <a:bodyPr anchorCtr="0" anchor="b" bIns="45700" lIns="0" spcFirstLastPara="1" rIns="0" wrap="square" tIns="45700">
            <a:noAutofit/>
          </a:bodyPr>
          <a:lstStyle/>
          <a:p>
            <a:pPr indent="0" lvl="0" marL="0" marR="0" rtl="0" algn="r">
              <a:spcBef>
                <a:spcPts val="0"/>
              </a:spcBef>
              <a:spcAft>
                <a:spcPts val="0"/>
              </a:spcAft>
              <a:buNone/>
            </a:pPr>
            <a:fld id="{00000000-1234-1234-1234-123412341234}" type="slidenum">
              <a:rPr lang="en-US" sz="600">
                <a:solidFill>
                  <a:schemeClr val="lt1"/>
                </a:solidFill>
                <a:latin typeface="Calibri"/>
                <a:ea typeface="Calibri"/>
                <a:cs typeface="Calibri"/>
                <a:sym typeface="Calibri"/>
              </a:rPr>
              <a:t>‹#›</a:t>
            </a:fld>
            <a:endParaRPr sz="6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3">
  <p:cSld name="Section Divider_3">
    <p:bg>
      <p:bgPr>
        <a:solidFill>
          <a:schemeClr val="accent2">
            <a:alpha val="9803"/>
          </a:schemeClr>
        </a:solidFill>
      </p:bgPr>
    </p:bg>
    <p:spTree>
      <p:nvGrpSpPr>
        <p:cNvPr id="21" name="Shape 21"/>
        <p:cNvGrpSpPr/>
        <p:nvPr/>
      </p:nvGrpSpPr>
      <p:grpSpPr>
        <a:xfrm>
          <a:off x="0" y="0"/>
          <a:ext cx="0" cy="0"/>
          <a:chOff x="0" y="0"/>
          <a:chExt cx="0" cy="0"/>
        </a:xfrm>
      </p:grpSpPr>
      <p:sp>
        <p:nvSpPr>
          <p:cNvPr id="22" name="Google Shape;22;p11"/>
          <p:cNvSpPr/>
          <p:nvPr/>
        </p:nvSpPr>
        <p:spPr>
          <a:xfrm>
            <a:off x="3515710" y="0"/>
            <a:ext cx="5628084" cy="6858000"/>
          </a:xfrm>
          <a:prstGeom prst="rect">
            <a:avLst/>
          </a:prstGeom>
          <a:solidFill>
            <a:srgbClr val="F3F6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23" name="Google Shape;23;p11"/>
          <p:cNvSpPr/>
          <p:nvPr/>
        </p:nvSpPr>
        <p:spPr>
          <a:xfrm>
            <a:off x="2" y="0"/>
            <a:ext cx="3515711"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24" name="Google Shape;24;p11"/>
          <p:cNvSpPr/>
          <p:nvPr/>
        </p:nvSpPr>
        <p:spPr>
          <a:xfrm rot="-5400000">
            <a:off x="548183" y="5100147"/>
            <a:ext cx="2419349" cy="3515710"/>
          </a:xfrm>
          <a:prstGeom prst="chevron">
            <a:avLst>
              <a:gd fmla="val 4799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T Sans"/>
                <a:ea typeface="PT Sans"/>
                <a:cs typeface="PT Sans"/>
                <a:sym typeface="PT Sans"/>
              </a:rPr>
              <a:t> </a:t>
            </a:r>
            <a:endParaRPr/>
          </a:p>
        </p:txBody>
      </p:sp>
      <p:sp>
        <p:nvSpPr>
          <p:cNvPr id="25" name="Google Shape;25;p11"/>
          <p:cNvSpPr/>
          <p:nvPr/>
        </p:nvSpPr>
        <p:spPr>
          <a:xfrm rot="-5400000">
            <a:off x="548183" y="4461978"/>
            <a:ext cx="2419349" cy="3515710"/>
          </a:xfrm>
          <a:prstGeom prst="chevron">
            <a:avLst>
              <a:gd fmla="val 47999" name="adj"/>
            </a:avLst>
          </a:prstGeom>
          <a:solidFill>
            <a:schemeClr val="lt1">
              <a:alpha val="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T Sans"/>
                <a:ea typeface="PT Sans"/>
                <a:cs typeface="PT Sans"/>
                <a:sym typeface="PT Sans"/>
              </a:rPr>
              <a:t> </a:t>
            </a:r>
            <a:endParaRPr/>
          </a:p>
        </p:txBody>
      </p:sp>
      <p:sp>
        <p:nvSpPr>
          <p:cNvPr id="26" name="Google Shape;26;p11"/>
          <p:cNvSpPr/>
          <p:nvPr>
            <p:ph idx="2" type="pic"/>
          </p:nvPr>
        </p:nvSpPr>
        <p:spPr>
          <a:xfrm>
            <a:off x="3515916" y="0"/>
            <a:ext cx="5628084" cy="6858000"/>
          </a:xfrm>
          <a:prstGeom prst="rect">
            <a:avLst/>
          </a:prstGeom>
          <a:noFill/>
          <a:ln>
            <a:noFill/>
          </a:ln>
          <a:effectLst>
            <a:outerShdw blurRad="101600" rotWithShape="0" algn="r" dir="10800000" dist="63500">
              <a:srgbClr val="000000">
                <a:alpha val="14901"/>
              </a:srgbClr>
            </a:outerShdw>
          </a:effectLst>
        </p:spPr>
      </p:sp>
      <p:pic>
        <p:nvPicPr>
          <p:cNvPr id="27" name="Google Shape;27;p11"/>
          <p:cNvPicPr preferRelativeResize="0"/>
          <p:nvPr/>
        </p:nvPicPr>
        <p:blipFill rotWithShape="1">
          <a:blip r:embed="rId2">
            <a:alphaModFix/>
          </a:blip>
          <a:srcRect b="0" l="0" r="0" t="0"/>
          <a:stretch/>
        </p:blipFill>
        <p:spPr>
          <a:xfrm>
            <a:off x="285751" y="148931"/>
            <a:ext cx="1815611" cy="455416"/>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1">
  <p:cSld name="Section Divider_1">
    <p:bg>
      <p:bgPr>
        <a:solidFill>
          <a:schemeClr val="accent3">
            <a:alpha val="9803"/>
          </a:schemeClr>
        </a:solidFill>
      </p:bgPr>
    </p:bg>
    <p:spTree>
      <p:nvGrpSpPr>
        <p:cNvPr id="28" name="Shape 28"/>
        <p:cNvGrpSpPr/>
        <p:nvPr/>
      </p:nvGrpSpPr>
      <p:grpSpPr>
        <a:xfrm>
          <a:off x="0" y="0"/>
          <a:ext cx="0" cy="0"/>
          <a:chOff x="0" y="0"/>
          <a:chExt cx="0" cy="0"/>
        </a:xfrm>
      </p:grpSpPr>
      <p:sp>
        <p:nvSpPr>
          <p:cNvPr id="29" name="Google Shape;29;p12"/>
          <p:cNvSpPr/>
          <p:nvPr/>
        </p:nvSpPr>
        <p:spPr>
          <a:xfrm>
            <a:off x="3515710" y="0"/>
            <a:ext cx="5628290" cy="6858000"/>
          </a:xfrm>
          <a:prstGeom prst="rect">
            <a:avLst/>
          </a:prstGeom>
          <a:solidFill>
            <a:srgbClr val="F9ED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30" name="Google Shape;30;p12"/>
          <p:cNvSpPr/>
          <p:nvPr/>
        </p:nvSpPr>
        <p:spPr>
          <a:xfrm>
            <a:off x="2" y="0"/>
            <a:ext cx="3515711"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31" name="Google Shape;31;p12"/>
          <p:cNvSpPr/>
          <p:nvPr/>
        </p:nvSpPr>
        <p:spPr>
          <a:xfrm rot="-5400000">
            <a:off x="548183" y="5100147"/>
            <a:ext cx="2419349" cy="3515710"/>
          </a:xfrm>
          <a:prstGeom prst="chevron">
            <a:avLst>
              <a:gd fmla="val 47999" name="adj"/>
            </a:avLst>
          </a:prstGeom>
          <a:solidFill>
            <a:schemeClr val="lt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T Sans"/>
                <a:ea typeface="PT Sans"/>
                <a:cs typeface="PT Sans"/>
                <a:sym typeface="PT Sans"/>
              </a:rPr>
              <a:t> </a:t>
            </a:r>
            <a:endParaRPr/>
          </a:p>
        </p:txBody>
      </p:sp>
      <p:sp>
        <p:nvSpPr>
          <p:cNvPr id="32" name="Google Shape;32;p12"/>
          <p:cNvSpPr/>
          <p:nvPr/>
        </p:nvSpPr>
        <p:spPr>
          <a:xfrm rot="-5400000">
            <a:off x="548183" y="4461978"/>
            <a:ext cx="2419349" cy="3515710"/>
          </a:xfrm>
          <a:prstGeom prst="chevron">
            <a:avLst>
              <a:gd fmla="val 47999" name="adj"/>
            </a:avLst>
          </a:prstGeom>
          <a:solidFill>
            <a:schemeClr val="lt1">
              <a:alpha val="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T Sans"/>
                <a:ea typeface="PT Sans"/>
                <a:cs typeface="PT Sans"/>
                <a:sym typeface="PT Sans"/>
              </a:rPr>
              <a:t> </a:t>
            </a:r>
            <a:endParaRPr/>
          </a:p>
        </p:txBody>
      </p:sp>
      <p:sp>
        <p:nvSpPr>
          <p:cNvPr id="33" name="Google Shape;33;p12"/>
          <p:cNvSpPr/>
          <p:nvPr>
            <p:ph idx="2" type="pic"/>
          </p:nvPr>
        </p:nvSpPr>
        <p:spPr>
          <a:xfrm>
            <a:off x="3515709" y="0"/>
            <a:ext cx="5628084" cy="6858000"/>
          </a:xfrm>
          <a:prstGeom prst="rect">
            <a:avLst/>
          </a:prstGeom>
          <a:noFill/>
          <a:ln>
            <a:noFill/>
          </a:ln>
          <a:effectLst>
            <a:outerShdw blurRad="101600" rotWithShape="0" algn="r" dir="10800000" dist="63500">
              <a:srgbClr val="000000">
                <a:alpha val="14901"/>
              </a:srgbClr>
            </a:outerShdw>
          </a:effectLst>
        </p:spPr>
      </p:sp>
      <p:pic>
        <p:nvPicPr>
          <p:cNvPr id="34" name="Google Shape;34;p12"/>
          <p:cNvPicPr preferRelativeResize="0"/>
          <p:nvPr/>
        </p:nvPicPr>
        <p:blipFill rotWithShape="1">
          <a:blip r:embed="rId2">
            <a:alphaModFix/>
          </a:blip>
          <a:srcRect b="0" l="0" r="0" t="0"/>
          <a:stretch/>
        </p:blipFill>
        <p:spPr>
          <a:xfrm>
            <a:off x="285751" y="148931"/>
            <a:ext cx="1815611" cy="455416"/>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2">
  <p:cSld name="Section Divider_2">
    <p:bg>
      <p:bgPr>
        <a:solidFill>
          <a:schemeClr val="accent5">
            <a:alpha val="9803"/>
          </a:schemeClr>
        </a:solidFill>
      </p:bgPr>
    </p:bg>
    <p:spTree>
      <p:nvGrpSpPr>
        <p:cNvPr id="35" name="Shape 35"/>
        <p:cNvGrpSpPr/>
        <p:nvPr/>
      </p:nvGrpSpPr>
      <p:grpSpPr>
        <a:xfrm>
          <a:off x="0" y="0"/>
          <a:ext cx="0" cy="0"/>
          <a:chOff x="0" y="0"/>
          <a:chExt cx="0" cy="0"/>
        </a:xfrm>
      </p:grpSpPr>
      <p:sp>
        <p:nvSpPr>
          <p:cNvPr id="36" name="Google Shape;36;p13"/>
          <p:cNvSpPr/>
          <p:nvPr/>
        </p:nvSpPr>
        <p:spPr>
          <a:xfrm>
            <a:off x="3515710" y="0"/>
            <a:ext cx="5628084" cy="6858000"/>
          </a:xfrm>
          <a:prstGeom prst="rect">
            <a:avLst/>
          </a:prstGeom>
          <a:solidFill>
            <a:srgbClr val="E1F4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37" name="Google Shape;37;p13"/>
          <p:cNvSpPr/>
          <p:nvPr/>
        </p:nvSpPr>
        <p:spPr>
          <a:xfrm>
            <a:off x="2" y="0"/>
            <a:ext cx="3515711"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38" name="Google Shape;38;p13"/>
          <p:cNvSpPr/>
          <p:nvPr/>
        </p:nvSpPr>
        <p:spPr>
          <a:xfrm rot="-5400000">
            <a:off x="548183" y="5100147"/>
            <a:ext cx="2419349" cy="3515710"/>
          </a:xfrm>
          <a:prstGeom prst="chevron">
            <a:avLst>
              <a:gd fmla="val 47999" name="adj"/>
            </a:avLst>
          </a:prstGeom>
          <a:solidFill>
            <a:schemeClr val="lt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T Sans"/>
                <a:ea typeface="PT Sans"/>
                <a:cs typeface="PT Sans"/>
                <a:sym typeface="PT Sans"/>
              </a:rPr>
              <a:t> </a:t>
            </a:r>
            <a:endParaRPr/>
          </a:p>
        </p:txBody>
      </p:sp>
      <p:sp>
        <p:nvSpPr>
          <p:cNvPr id="39" name="Google Shape;39;p13"/>
          <p:cNvSpPr/>
          <p:nvPr/>
        </p:nvSpPr>
        <p:spPr>
          <a:xfrm rot="-5400000">
            <a:off x="548183" y="4461978"/>
            <a:ext cx="2419349" cy="3515710"/>
          </a:xfrm>
          <a:prstGeom prst="chevron">
            <a:avLst>
              <a:gd fmla="val 47999" name="adj"/>
            </a:avLst>
          </a:prstGeom>
          <a:solidFill>
            <a:schemeClr val="lt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T Sans"/>
                <a:ea typeface="PT Sans"/>
                <a:cs typeface="PT Sans"/>
                <a:sym typeface="PT Sans"/>
              </a:rPr>
              <a:t> </a:t>
            </a:r>
            <a:endParaRPr/>
          </a:p>
        </p:txBody>
      </p:sp>
      <p:sp>
        <p:nvSpPr>
          <p:cNvPr id="40" name="Google Shape;40;p13"/>
          <p:cNvSpPr/>
          <p:nvPr>
            <p:ph idx="2" type="pic"/>
          </p:nvPr>
        </p:nvSpPr>
        <p:spPr>
          <a:xfrm>
            <a:off x="3515916" y="0"/>
            <a:ext cx="5628084" cy="6858000"/>
          </a:xfrm>
          <a:prstGeom prst="rect">
            <a:avLst/>
          </a:prstGeom>
          <a:noFill/>
          <a:ln>
            <a:noFill/>
          </a:ln>
          <a:effectLst>
            <a:outerShdw blurRad="101600" rotWithShape="0" algn="r" dir="10800000" dist="63500">
              <a:srgbClr val="000000">
                <a:alpha val="14901"/>
              </a:srgbClr>
            </a:outerShdw>
          </a:effectLst>
        </p:spPr>
      </p:sp>
      <p:pic>
        <p:nvPicPr>
          <p:cNvPr id="41" name="Google Shape;41;p13"/>
          <p:cNvPicPr preferRelativeResize="0"/>
          <p:nvPr/>
        </p:nvPicPr>
        <p:blipFill rotWithShape="1">
          <a:blip r:embed="rId2">
            <a:alphaModFix/>
          </a:blip>
          <a:srcRect b="0" l="0" r="0" t="0"/>
          <a:stretch/>
        </p:blipFill>
        <p:spPr>
          <a:xfrm>
            <a:off x="285751" y="148931"/>
            <a:ext cx="1815611" cy="455416"/>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4">
  <p:cSld name="Section Divider_4">
    <p:bg>
      <p:bgPr>
        <a:solidFill>
          <a:schemeClr val="accent6">
            <a:alpha val="9803"/>
          </a:schemeClr>
        </a:solidFill>
      </p:bgPr>
    </p:bg>
    <p:spTree>
      <p:nvGrpSpPr>
        <p:cNvPr id="42" name="Shape 42"/>
        <p:cNvGrpSpPr/>
        <p:nvPr/>
      </p:nvGrpSpPr>
      <p:grpSpPr>
        <a:xfrm>
          <a:off x="0" y="0"/>
          <a:ext cx="0" cy="0"/>
          <a:chOff x="0" y="0"/>
          <a:chExt cx="0" cy="0"/>
        </a:xfrm>
      </p:grpSpPr>
      <p:sp>
        <p:nvSpPr>
          <p:cNvPr id="43" name="Google Shape;43;p14"/>
          <p:cNvSpPr/>
          <p:nvPr/>
        </p:nvSpPr>
        <p:spPr>
          <a:xfrm>
            <a:off x="3515710" y="0"/>
            <a:ext cx="5628084" cy="6858000"/>
          </a:xfrm>
          <a:prstGeom prst="rect">
            <a:avLst/>
          </a:prstGeom>
          <a:solidFill>
            <a:srgbClr val="CAE8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44" name="Google Shape;44;p14"/>
          <p:cNvSpPr/>
          <p:nvPr/>
        </p:nvSpPr>
        <p:spPr>
          <a:xfrm>
            <a:off x="2" y="0"/>
            <a:ext cx="3515711"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45" name="Google Shape;45;p14"/>
          <p:cNvSpPr/>
          <p:nvPr/>
        </p:nvSpPr>
        <p:spPr>
          <a:xfrm rot="-5400000">
            <a:off x="548183" y="5100147"/>
            <a:ext cx="2419349" cy="3515710"/>
          </a:xfrm>
          <a:prstGeom prst="chevron">
            <a:avLst>
              <a:gd fmla="val 47999" name="adj"/>
            </a:avLst>
          </a:prstGeom>
          <a:solidFill>
            <a:schemeClr val="lt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T Sans"/>
                <a:ea typeface="PT Sans"/>
                <a:cs typeface="PT Sans"/>
                <a:sym typeface="PT Sans"/>
              </a:rPr>
              <a:t> </a:t>
            </a:r>
            <a:endParaRPr/>
          </a:p>
        </p:txBody>
      </p:sp>
      <p:sp>
        <p:nvSpPr>
          <p:cNvPr id="46" name="Google Shape;46;p14"/>
          <p:cNvSpPr/>
          <p:nvPr/>
        </p:nvSpPr>
        <p:spPr>
          <a:xfrm rot="-5400000">
            <a:off x="548183" y="4461978"/>
            <a:ext cx="2419349" cy="3515710"/>
          </a:xfrm>
          <a:prstGeom prst="chevron">
            <a:avLst>
              <a:gd fmla="val 47999" name="adj"/>
            </a:avLst>
          </a:prstGeom>
          <a:solidFill>
            <a:schemeClr val="lt1">
              <a:alpha val="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PT Sans"/>
                <a:ea typeface="PT Sans"/>
                <a:cs typeface="PT Sans"/>
                <a:sym typeface="PT Sans"/>
              </a:rPr>
              <a:t> </a:t>
            </a:r>
            <a:endParaRPr/>
          </a:p>
        </p:txBody>
      </p:sp>
      <p:sp>
        <p:nvSpPr>
          <p:cNvPr id="47" name="Google Shape;47;p14"/>
          <p:cNvSpPr/>
          <p:nvPr>
            <p:ph idx="2" type="pic"/>
          </p:nvPr>
        </p:nvSpPr>
        <p:spPr>
          <a:xfrm>
            <a:off x="3515709" y="0"/>
            <a:ext cx="5628084" cy="6858000"/>
          </a:xfrm>
          <a:prstGeom prst="rect">
            <a:avLst/>
          </a:prstGeom>
          <a:noFill/>
          <a:ln>
            <a:noFill/>
          </a:ln>
          <a:effectLst>
            <a:outerShdw blurRad="101600" rotWithShape="0" algn="r" dir="10800000" dist="63500">
              <a:srgbClr val="000000">
                <a:alpha val="14901"/>
              </a:srgbClr>
            </a:outerShdw>
          </a:effectLst>
        </p:spPr>
      </p:sp>
      <p:pic>
        <p:nvPicPr>
          <p:cNvPr id="48" name="Google Shape;48;p14"/>
          <p:cNvPicPr preferRelativeResize="0"/>
          <p:nvPr/>
        </p:nvPicPr>
        <p:blipFill rotWithShape="1">
          <a:blip r:embed="rId2">
            <a:alphaModFix/>
          </a:blip>
          <a:srcRect b="0" l="0" r="0" t="0"/>
          <a:stretch/>
        </p:blipFill>
        <p:spPr>
          <a:xfrm>
            <a:off x="285751" y="148931"/>
            <a:ext cx="1815611" cy="455416"/>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block">
  <p:cSld name="Color block">
    <p:bg>
      <p:bgPr>
        <a:solidFill>
          <a:schemeClr val="accent5">
            <a:alpha val="9803"/>
          </a:schemeClr>
        </a:solidFill>
      </p:bgPr>
    </p:bg>
    <p:spTree>
      <p:nvGrpSpPr>
        <p:cNvPr id="49" name="Shape 49"/>
        <p:cNvGrpSpPr/>
        <p:nvPr/>
      </p:nvGrpSpPr>
      <p:grpSpPr>
        <a:xfrm>
          <a:off x="0" y="0"/>
          <a:ext cx="0" cy="0"/>
          <a:chOff x="0" y="0"/>
          <a:chExt cx="0" cy="0"/>
        </a:xfrm>
      </p:grpSpPr>
      <p:sp>
        <p:nvSpPr>
          <p:cNvPr id="50" name="Google Shape;50;p15"/>
          <p:cNvSpPr/>
          <p:nvPr/>
        </p:nvSpPr>
        <p:spPr>
          <a:xfrm>
            <a:off x="2" y="0"/>
            <a:ext cx="3515711"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51" name="Google Shape;51;p15"/>
          <p:cNvSpPr txBox="1"/>
          <p:nvPr>
            <p:ph idx="12" type="sldNum"/>
          </p:nvPr>
        </p:nvSpPr>
        <p:spPr>
          <a:xfrm>
            <a:off x="7882759" y="6356355"/>
            <a:ext cx="883814" cy="365125"/>
          </a:xfrm>
          <a:prstGeom prst="rect">
            <a:avLst/>
          </a:prstGeom>
          <a:noFill/>
          <a:ln>
            <a:noFill/>
          </a:ln>
        </p:spPr>
        <p:txBody>
          <a:bodyPr anchorCtr="0" anchor="b" bIns="45700" lIns="0" spcFirstLastPara="1" rIns="0" wrap="square" tIns="45700">
            <a:noAutofit/>
          </a:bodyPr>
          <a:lstStyle>
            <a:lvl1pPr indent="0" lvl="0" marL="0" algn="r">
              <a:spcBef>
                <a:spcPts val="0"/>
              </a:spcBef>
              <a:buNone/>
              <a:defRPr sz="600">
                <a:solidFill>
                  <a:schemeClr val="dk2"/>
                </a:solidFill>
                <a:latin typeface="PT Sans"/>
                <a:ea typeface="PT Sans"/>
                <a:cs typeface="PT Sans"/>
                <a:sym typeface="PT Sans"/>
              </a:defRPr>
            </a:lvl1pPr>
            <a:lvl2pPr indent="0" lvl="1" marL="0" algn="r">
              <a:spcBef>
                <a:spcPts val="0"/>
              </a:spcBef>
              <a:buNone/>
              <a:defRPr sz="600">
                <a:solidFill>
                  <a:schemeClr val="dk2"/>
                </a:solidFill>
                <a:latin typeface="PT Sans"/>
                <a:ea typeface="PT Sans"/>
                <a:cs typeface="PT Sans"/>
                <a:sym typeface="PT Sans"/>
              </a:defRPr>
            </a:lvl2pPr>
            <a:lvl3pPr indent="0" lvl="2" marL="0" algn="r">
              <a:spcBef>
                <a:spcPts val="0"/>
              </a:spcBef>
              <a:buNone/>
              <a:defRPr sz="600">
                <a:solidFill>
                  <a:schemeClr val="dk2"/>
                </a:solidFill>
                <a:latin typeface="PT Sans"/>
                <a:ea typeface="PT Sans"/>
                <a:cs typeface="PT Sans"/>
                <a:sym typeface="PT Sans"/>
              </a:defRPr>
            </a:lvl3pPr>
            <a:lvl4pPr indent="0" lvl="3" marL="0" algn="r">
              <a:spcBef>
                <a:spcPts val="0"/>
              </a:spcBef>
              <a:buNone/>
              <a:defRPr sz="600">
                <a:solidFill>
                  <a:schemeClr val="dk2"/>
                </a:solidFill>
                <a:latin typeface="PT Sans"/>
                <a:ea typeface="PT Sans"/>
                <a:cs typeface="PT Sans"/>
                <a:sym typeface="PT Sans"/>
              </a:defRPr>
            </a:lvl4pPr>
            <a:lvl5pPr indent="0" lvl="4" marL="0" algn="r">
              <a:spcBef>
                <a:spcPts val="0"/>
              </a:spcBef>
              <a:buNone/>
              <a:defRPr sz="600">
                <a:solidFill>
                  <a:schemeClr val="dk2"/>
                </a:solidFill>
                <a:latin typeface="PT Sans"/>
                <a:ea typeface="PT Sans"/>
                <a:cs typeface="PT Sans"/>
                <a:sym typeface="PT Sans"/>
              </a:defRPr>
            </a:lvl5pPr>
            <a:lvl6pPr indent="0" lvl="5" marL="0" algn="r">
              <a:spcBef>
                <a:spcPts val="0"/>
              </a:spcBef>
              <a:buNone/>
              <a:defRPr sz="600">
                <a:solidFill>
                  <a:schemeClr val="dk2"/>
                </a:solidFill>
                <a:latin typeface="PT Sans"/>
                <a:ea typeface="PT Sans"/>
                <a:cs typeface="PT Sans"/>
                <a:sym typeface="PT Sans"/>
              </a:defRPr>
            </a:lvl6pPr>
            <a:lvl7pPr indent="0" lvl="6" marL="0" algn="r">
              <a:spcBef>
                <a:spcPts val="0"/>
              </a:spcBef>
              <a:buNone/>
              <a:defRPr sz="600">
                <a:solidFill>
                  <a:schemeClr val="dk2"/>
                </a:solidFill>
                <a:latin typeface="PT Sans"/>
                <a:ea typeface="PT Sans"/>
                <a:cs typeface="PT Sans"/>
                <a:sym typeface="PT Sans"/>
              </a:defRPr>
            </a:lvl7pPr>
            <a:lvl8pPr indent="0" lvl="7" marL="0" algn="r">
              <a:spcBef>
                <a:spcPts val="0"/>
              </a:spcBef>
              <a:buNone/>
              <a:defRPr sz="600">
                <a:solidFill>
                  <a:schemeClr val="dk2"/>
                </a:solidFill>
                <a:latin typeface="PT Sans"/>
                <a:ea typeface="PT Sans"/>
                <a:cs typeface="PT Sans"/>
                <a:sym typeface="PT Sans"/>
              </a:defRPr>
            </a:lvl8pPr>
            <a:lvl9pPr indent="0" lvl="8" marL="0" algn="r">
              <a:spcBef>
                <a:spcPts val="0"/>
              </a:spcBef>
              <a:buNone/>
              <a:defRPr sz="600">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lor block">
  <p:cSld name="1_Color block">
    <p:bg>
      <p:bgPr>
        <a:solidFill>
          <a:srgbClr val="F3F6DF">
            <a:alpha val="49803"/>
          </a:srgbClr>
        </a:solidFill>
      </p:bgPr>
    </p:bg>
    <p:spTree>
      <p:nvGrpSpPr>
        <p:cNvPr id="52" name="Shape 52"/>
        <p:cNvGrpSpPr/>
        <p:nvPr/>
      </p:nvGrpSpPr>
      <p:grpSpPr>
        <a:xfrm>
          <a:off x="0" y="0"/>
          <a:ext cx="0" cy="0"/>
          <a:chOff x="0" y="0"/>
          <a:chExt cx="0" cy="0"/>
        </a:xfrm>
      </p:grpSpPr>
      <p:sp>
        <p:nvSpPr>
          <p:cNvPr id="53" name="Google Shape;53;p16"/>
          <p:cNvSpPr/>
          <p:nvPr/>
        </p:nvSpPr>
        <p:spPr>
          <a:xfrm>
            <a:off x="2" y="0"/>
            <a:ext cx="3515711"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54" name="Google Shape;54;p16"/>
          <p:cNvSpPr txBox="1"/>
          <p:nvPr>
            <p:ph idx="12" type="sldNum"/>
          </p:nvPr>
        </p:nvSpPr>
        <p:spPr>
          <a:xfrm>
            <a:off x="7882759" y="6356355"/>
            <a:ext cx="883814" cy="365125"/>
          </a:xfrm>
          <a:prstGeom prst="rect">
            <a:avLst/>
          </a:prstGeom>
          <a:noFill/>
          <a:ln>
            <a:noFill/>
          </a:ln>
        </p:spPr>
        <p:txBody>
          <a:bodyPr anchorCtr="0" anchor="b" bIns="45700" lIns="0" spcFirstLastPara="1" rIns="0" wrap="square" tIns="45700">
            <a:noAutofit/>
          </a:bodyPr>
          <a:lstStyle>
            <a:lvl1pPr indent="0" lvl="0" marL="0" algn="r">
              <a:spcBef>
                <a:spcPts val="0"/>
              </a:spcBef>
              <a:buNone/>
              <a:defRPr sz="600">
                <a:solidFill>
                  <a:schemeClr val="dk2"/>
                </a:solidFill>
                <a:latin typeface="PT Sans"/>
                <a:ea typeface="PT Sans"/>
                <a:cs typeface="PT Sans"/>
                <a:sym typeface="PT Sans"/>
              </a:defRPr>
            </a:lvl1pPr>
            <a:lvl2pPr indent="0" lvl="1" marL="0" algn="r">
              <a:spcBef>
                <a:spcPts val="0"/>
              </a:spcBef>
              <a:buNone/>
              <a:defRPr sz="600">
                <a:solidFill>
                  <a:schemeClr val="dk2"/>
                </a:solidFill>
                <a:latin typeface="PT Sans"/>
                <a:ea typeface="PT Sans"/>
                <a:cs typeface="PT Sans"/>
                <a:sym typeface="PT Sans"/>
              </a:defRPr>
            </a:lvl2pPr>
            <a:lvl3pPr indent="0" lvl="2" marL="0" algn="r">
              <a:spcBef>
                <a:spcPts val="0"/>
              </a:spcBef>
              <a:buNone/>
              <a:defRPr sz="600">
                <a:solidFill>
                  <a:schemeClr val="dk2"/>
                </a:solidFill>
                <a:latin typeface="PT Sans"/>
                <a:ea typeface="PT Sans"/>
                <a:cs typeface="PT Sans"/>
                <a:sym typeface="PT Sans"/>
              </a:defRPr>
            </a:lvl3pPr>
            <a:lvl4pPr indent="0" lvl="3" marL="0" algn="r">
              <a:spcBef>
                <a:spcPts val="0"/>
              </a:spcBef>
              <a:buNone/>
              <a:defRPr sz="600">
                <a:solidFill>
                  <a:schemeClr val="dk2"/>
                </a:solidFill>
                <a:latin typeface="PT Sans"/>
                <a:ea typeface="PT Sans"/>
                <a:cs typeface="PT Sans"/>
                <a:sym typeface="PT Sans"/>
              </a:defRPr>
            </a:lvl4pPr>
            <a:lvl5pPr indent="0" lvl="4" marL="0" algn="r">
              <a:spcBef>
                <a:spcPts val="0"/>
              </a:spcBef>
              <a:buNone/>
              <a:defRPr sz="600">
                <a:solidFill>
                  <a:schemeClr val="dk2"/>
                </a:solidFill>
                <a:latin typeface="PT Sans"/>
                <a:ea typeface="PT Sans"/>
                <a:cs typeface="PT Sans"/>
                <a:sym typeface="PT Sans"/>
              </a:defRPr>
            </a:lvl5pPr>
            <a:lvl6pPr indent="0" lvl="5" marL="0" algn="r">
              <a:spcBef>
                <a:spcPts val="0"/>
              </a:spcBef>
              <a:buNone/>
              <a:defRPr sz="600">
                <a:solidFill>
                  <a:schemeClr val="dk2"/>
                </a:solidFill>
                <a:latin typeface="PT Sans"/>
                <a:ea typeface="PT Sans"/>
                <a:cs typeface="PT Sans"/>
                <a:sym typeface="PT Sans"/>
              </a:defRPr>
            </a:lvl6pPr>
            <a:lvl7pPr indent="0" lvl="6" marL="0" algn="r">
              <a:spcBef>
                <a:spcPts val="0"/>
              </a:spcBef>
              <a:buNone/>
              <a:defRPr sz="600">
                <a:solidFill>
                  <a:schemeClr val="dk2"/>
                </a:solidFill>
                <a:latin typeface="PT Sans"/>
                <a:ea typeface="PT Sans"/>
                <a:cs typeface="PT Sans"/>
                <a:sym typeface="PT Sans"/>
              </a:defRPr>
            </a:lvl7pPr>
            <a:lvl8pPr indent="0" lvl="7" marL="0" algn="r">
              <a:spcBef>
                <a:spcPts val="0"/>
              </a:spcBef>
              <a:buNone/>
              <a:defRPr sz="600">
                <a:solidFill>
                  <a:schemeClr val="dk2"/>
                </a:solidFill>
                <a:latin typeface="PT Sans"/>
                <a:ea typeface="PT Sans"/>
                <a:cs typeface="PT Sans"/>
                <a:sym typeface="PT Sans"/>
              </a:defRPr>
            </a:lvl8pPr>
            <a:lvl9pPr indent="0" lvl="8" marL="0" algn="r">
              <a:spcBef>
                <a:spcPts val="0"/>
              </a:spcBef>
              <a:buNone/>
              <a:defRPr sz="600">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lor block">
  <p:cSld name="2_Color block">
    <p:bg>
      <p:bgPr>
        <a:solidFill>
          <a:srgbClr val="F9EDD2">
            <a:alpha val="49803"/>
          </a:srgbClr>
        </a:solidFill>
      </p:bgPr>
    </p:bg>
    <p:spTree>
      <p:nvGrpSpPr>
        <p:cNvPr id="55" name="Shape 55"/>
        <p:cNvGrpSpPr/>
        <p:nvPr/>
      </p:nvGrpSpPr>
      <p:grpSpPr>
        <a:xfrm>
          <a:off x="0" y="0"/>
          <a:ext cx="0" cy="0"/>
          <a:chOff x="0" y="0"/>
          <a:chExt cx="0" cy="0"/>
        </a:xfrm>
      </p:grpSpPr>
      <p:sp>
        <p:nvSpPr>
          <p:cNvPr id="56" name="Google Shape;56;p17"/>
          <p:cNvSpPr/>
          <p:nvPr/>
        </p:nvSpPr>
        <p:spPr>
          <a:xfrm>
            <a:off x="2" y="0"/>
            <a:ext cx="3515711"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PT Sans"/>
              <a:ea typeface="PT Sans"/>
              <a:cs typeface="PT Sans"/>
              <a:sym typeface="PT Sans"/>
            </a:endParaRPr>
          </a:p>
        </p:txBody>
      </p:sp>
      <p:sp>
        <p:nvSpPr>
          <p:cNvPr id="57" name="Google Shape;57;p17"/>
          <p:cNvSpPr txBox="1"/>
          <p:nvPr>
            <p:ph idx="12" type="sldNum"/>
          </p:nvPr>
        </p:nvSpPr>
        <p:spPr>
          <a:xfrm>
            <a:off x="7882759" y="6356355"/>
            <a:ext cx="883814" cy="365125"/>
          </a:xfrm>
          <a:prstGeom prst="rect">
            <a:avLst/>
          </a:prstGeom>
          <a:noFill/>
          <a:ln>
            <a:noFill/>
          </a:ln>
        </p:spPr>
        <p:txBody>
          <a:bodyPr anchorCtr="0" anchor="b" bIns="45700" lIns="0" spcFirstLastPara="1" rIns="0" wrap="square" tIns="45700">
            <a:noAutofit/>
          </a:bodyPr>
          <a:lstStyle>
            <a:lvl1pPr indent="0" lvl="0" marL="0" algn="r">
              <a:spcBef>
                <a:spcPts val="0"/>
              </a:spcBef>
              <a:buNone/>
              <a:defRPr sz="600">
                <a:solidFill>
                  <a:schemeClr val="dk2"/>
                </a:solidFill>
                <a:latin typeface="PT Sans"/>
                <a:ea typeface="PT Sans"/>
                <a:cs typeface="PT Sans"/>
                <a:sym typeface="PT Sans"/>
              </a:defRPr>
            </a:lvl1pPr>
            <a:lvl2pPr indent="0" lvl="1" marL="0" algn="r">
              <a:spcBef>
                <a:spcPts val="0"/>
              </a:spcBef>
              <a:buNone/>
              <a:defRPr sz="600">
                <a:solidFill>
                  <a:schemeClr val="dk2"/>
                </a:solidFill>
                <a:latin typeface="PT Sans"/>
                <a:ea typeface="PT Sans"/>
                <a:cs typeface="PT Sans"/>
                <a:sym typeface="PT Sans"/>
              </a:defRPr>
            </a:lvl2pPr>
            <a:lvl3pPr indent="0" lvl="2" marL="0" algn="r">
              <a:spcBef>
                <a:spcPts val="0"/>
              </a:spcBef>
              <a:buNone/>
              <a:defRPr sz="600">
                <a:solidFill>
                  <a:schemeClr val="dk2"/>
                </a:solidFill>
                <a:latin typeface="PT Sans"/>
                <a:ea typeface="PT Sans"/>
                <a:cs typeface="PT Sans"/>
                <a:sym typeface="PT Sans"/>
              </a:defRPr>
            </a:lvl3pPr>
            <a:lvl4pPr indent="0" lvl="3" marL="0" algn="r">
              <a:spcBef>
                <a:spcPts val="0"/>
              </a:spcBef>
              <a:buNone/>
              <a:defRPr sz="600">
                <a:solidFill>
                  <a:schemeClr val="dk2"/>
                </a:solidFill>
                <a:latin typeface="PT Sans"/>
                <a:ea typeface="PT Sans"/>
                <a:cs typeface="PT Sans"/>
                <a:sym typeface="PT Sans"/>
              </a:defRPr>
            </a:lvl4pPr>
            <a:lvl5pPr indent="0" lvl="4" marL="0" algn="r">
              <a:spcBef>
                <a:spcPts val="0"/>
              </a:spcBef>
              <a:buNone/>
              <a:defRPr sz="600">
                <a:solidFill>
                  <a:schemeClr val="dk2"/>
                </a:solidFill>
                <a:latin typeface="PT Sans"/>
                <a:ea typeface="PT Sans"/>
                <a:cs typeface="PT Sans"/>
                <a:sym typeface="PT Sans"/>
              </a:defRPr>
            </a:lvl5pPr>
            <a:lvl6pPr indent="0" lvl="5" marL="0" algn="r">
              <a:spcBef>
                <a:spcPts val="0"/>
              </a:spcBef>
              <a:buNone/>
              <a:defRPr sz="600">
                <a:solidFill>
                  <a:schemeClr val="dk2"/>
                </a:solidFill>
                <a:latin typeface="PT Sans"/>
                <a:ea typeface="PT Sans"/>
                <a:cs typeface="PT Sans"/>
                <a:sym typeface="PT Sans"/>
              </a:defRPr>
            </a:lvl6pPr>
            <a:lvl7pPr indent="0" lvl="6" marL="0" algn="r">
              <a:spcBef>
                <a:spcPts val="0"/>
              </a:spcBef>
              <a:buNone/>
              <a:defRPr sz="600">
                <a:solidFill>
                  <a:schemeClr val="dk2"/>
                </a:solidFill>
                <a:latin typeface="PT Sans"/>
                <a:ea typeface="PT Sans"/>
                <a:cs typeface="PT Sans"/>
                <a:sym typeface="PT Sans"/>
              </a:defRPr>
            </a:lvl7pPr>
            <a:lvl8pPr indent="0" lvl="7" marL="0" algn="r">
              <a:spcBef>
                <a:spcPts val="0"/>
              </a:spcBef>
              <a:buNone/>
              <a:defRPr sz="600">
                <a:solidFill>
                  <a:schemeClr val="dk2"/>
                </a:solidFill>
                <a:latin typeface="PT Sans"/>
                <a:ea typeface="PT Sans"/>
                <a:cs typeface="PT Sans"/>
                <a:sym typeface="PT Sans"/>
              </a:defRPr>
            </a:lvl8pPr>
            <a:lvl9pPr indent="0" lvl="8" marL="0" algn="r">
              <a:spcBef>
                <a:spcPts val="0"/>
              </a:spcBef>
              <a:buNone/>
              <a:defRPr sz="600">
                <a:solidFill>
                  <a:schemeClr val="dk2"/>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377410" y="6356355"/>
            <a:ext cx="2191106" cy="365125"/>
          </a:xfrm>
          <a:prstGeom prst="rect">
            <a:avLst/>
          </a:prstGeom>
          <a:noFill/>
          <a:ln>
            <a:noFill/>
          </a:ln>
        </p:spPr>
        <p:txBody>
          <a:bodyPr anchorCtr="0" anchor="ctr" bIns="45700" lIns="0" spcFirstLastPara="1" rIns="0" wrap="square" tIns="45700">
            <a:noAutofit/>
          </a:bodyPr>
          <a:lstStyle>
            <a:lvl1pPr lvl="0" marR="0" rtl="0" algn="l">
              <a:spcBef>
                <a:spcPts val="0"/>
              </a:spcBef>
              <a:spcAft>
                <a:spcPts val="0"/>
              </a:spcAft>
              <a:buSzPts val="1400"/>
              <a:buNone/>
              <a:defRPr b="0" i="0" sz="600" u="none" cap="none" strike="noStrike">
                <a:solidFill>
                  <a:schemeClr val="lt1"/>
                </a:solidFill>
                <a:latin typeface="PT Sans"/>
                <a:ea typeface="PT Sans"/>
                <a:cs typeface="PT Sans"/>
                <a:sym typeface="PT Sans"/>
              </a:defRPr>
            </a:lvl1pPr>
            <a:lvl2pPr lvl="1"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2pPr>
            <a:lvl3pPr lvl="2"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3pPr>
            <a:lvl4pPr lvl="3"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4pPr>
            <a:lvl5pPr lvl="4"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5pPr>
            <a:lvl6pPr lvl="5"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6pPr>
            <a:lvl7pPr lvl="6"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7pPr>
            <a:lvl8pPr lvl="7"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8pPr>
            <a:lvl9pPr lvl="8" marR="0" rtl="0" algn="l">
              <a:spcBef>
                <a:spcPts val="0"/>
              </a:spcBef>
              <a:spcAft>
                <a:spcPts val="0"/>
              </a:spcAft>
              <a:buSzPts val="1400"/>
              <a:buNone/>
              <a:defRPr b="0" i="0" sz="1800" u="none" cap="none" strike="noStrike">
                <a:solidFill>
                  <a:schemeClr val="dk1"/>
                </a:solidFill>
                <a:latin typeface="PT Sans"/>
                <a:ea typeface="PT Sans"/>
                <a:cs typeface="PT Sans"/>
                <a:sym typeface="PT Sans"/>
              </a:defRPr>
            </a:lvl9pPr>
          </a:lstStyle>
          <a:p/>
        </p:txBody>
      </p:sp>
      <p:sp>
        <p:nvSpPr>
          <p:cNvPr id="11" name="Google Shape;11;p8"/>
          <p:cNvSpPr txBox="1"/>
          <p:nvPr>
            <p:ph idx="12" type="sldNum"/>
          </p:nvPr>
        </p:nvSpPr>
        <p:spPr>
          <a:xfrm>
            <a:off x="7882759" y="6356355"/>
            <a:ext cx="883814" cy="365125"/>
          </a:xfrm>
          <a:prstGeom prst="rect">
            <a:avLst/>
          </a:prstGeom>
          <a:noFill/>
          <a:ln>
            <a:noFill/>
          </a:ln>
        </p:spPr>
        <p:txBody>
          <a:bodyPr anchorCtr="0" anchor="ctr" bIns="45700" lIns="0" spcFirstLastPara="1" rIns="0" wrap="square" tIns="45700">
            <a:noAutofit/>
          </a:bodyPr>
          <a:lstStyle>
            <a:lvl1pPr indent="0" lvl="0" marL="0" marR="0" rtl="0" algn="r">
              <a:spcBef>
                <a:spcPts val="0"/>
              </a:spcBef>
              <a:buNone/>
              <a:defRPr b="0" i="0" sz="600" u="none" cap="none" strike="noStrike">
                <a:solidFill>
                  <a:schemeClr val="lt1"/>
                </a:solidFill>
                <a:latin typeface="PT Sans"/>
                <a:ea typeface="PT Sans"/>
                <a:cs typeface="PT Sans"/>
                <a:sym typeface="PT Sans"/>
              </a:defRPr>
            </a:lvl1pPr>
            <a:lvl2pPr indent="0" lvl="1" marL="0" marR="0" rtl="0" algn="r">
              <a:spcBef>
                <a:spcPts val="0"/>
              </a:spcBef>
              <a:buNone/>
              <a:defRPr b="0" i="0" sz="600" u="none" cap="none" strike="noStrike">
                <a:solidFill>
                  <a:schemeClr val="lt1"/>
                </a:solidFill>
                <a:latin typeface="PT Sans"/>
                <a:ea typeface="PT Sans"/>
                <a:cs typeface="PT Sans"/>
                <a:sym typeface="PT Sans"/>
              </a:defRPr>
            </a:lvl2pPr>
            <a:lvl3pPr indent="0" lvl="2" marL="0" marR="0" rtl="0" algn="r">
              <a:spcBef>
                <a:spcPts val="0"/>
              </a:spcBef>
              <a:buNone/>
              <a:defRPr b="0" i="0" sz="600" u="none" cap="none" strike="noStrike">
                <a:solidFill>
                  <a:schemeClr val="lt1"/>
                </a:solidFill>
                <a:latin typeface="PT Sans"/>
                <a:ea typeface="PT Sans"/>
                <a:cs typeface="PT Sans"/>
                <a:sym typeface="PT Sans"/>
              </a:defRPr>
            </a:lvl3pPr>
            <a:lvl4pPr indent="0" lvl="3" marL="0" marR="0" rtl="0" algn="r">
              <a:spcBef>
                <a:spcPts val="0"/>
              </a:spcBef>
              <a:buNone/>
              <a:defRPr b="0" i="0" sz="600" u="none" cap="none" strike="noStrike">
                <a:solidFill>
                  <a:schemeClr val="lt1"/>
                </a:solidFill>
                <a:latin typeface="PT Sans"/>
                <a:ea typeface="PT Sans"/>
                <a:cs typeface="PT Sans"/>
                <a:sym typeface="PT Sans"/>
              </a:defRPr>
            </a:lvl4pPr>
            <a:lvl5pPr indent="0" lvl="4" marL="0" marR="0" rtl="0" algn="r">
              <a:spcBef>
                <a:spcPts val="0"/>
              </a:spcBef>
              <a:buNone/>
              <a:defRPr b="0" i="0" sz="600" u="none" cap="none" strike="noStrike">
                <a:solidFill>
                  <a:schemeClr val="lt1"/>
                </a:solidFill>
                <a:latin typeface="PT Sans"/>
                <a:ea typeface="PT Sans"/>
                <a:cs typeface="PT Sans"/>
                <a:sym typeface="PT Sans"/>
              </a:defRPr>
            </a:lvl5pPr>
            <a:lvl6pPr indent="0" lvl="5" marL="0" marR="0" rtl="0" algn="r">
              <a:spcBef>
                <a:spcPts val="0"/>
              </a:spcBef>
              <a:buNone/>
              <a:defRPr b="0" i="0" sz="600" u="none" cap="none" strike="noStrike">
                <a:solidFill>
                  <a:schemeClr val="lt1"/>
                </a:solidFill>
                <a:latin typeface="PT Sans"/>
                <a:ea typeface="PT Sans"/>
                <a:cs typeface="PT Sans"/>
                <a:sym typeface="PT Sans"/>
              </a:defRPr>
            </a:lvl6pPr>
            <a:lvl7pPr indent="0" lvl="6" marL="0" marR="0" rtl="0" algn="r">
              <a:spcBef>
                <a:spcPts val="0"/>
              </a:spcBef>
              <a:buNone/>
              <a:defRPr b="0" i="0" sz="600" u="none" cap="none" strike="noStrike">
                <a:solidFill>
                  <a:schemeClr val="lt1"/>
                </a:solidFill>
                <a:latin typeface="PT Sans"/>
                <a:ea typeface="PT Sans"/>
                <a:cs typeface="PT Sans"/>
                <a:sym typeface="PT Sans"/>
              </a:defRPr>
            </a:lvl7pPr>
            <a:lvl8pPr indent="0" lvl="7" marL="0" marR="0" rtl="0" algn="r">
              <a:spcBef>
                <a:spcPts val="0"/>
              </a:spcBef>
              <a:buNone/>
              <a:defRPr b="0" i="0" sz="600" u="none" cap="none" strike="noStrike">
                <a:solidFill>
                  <a:schemeClr val="lt1"/>
                </a:solidFill>
                <a:latin typeface="PT Sans"/>
                <a:ea typeface="PT Sans"/>
                <a:cs typeface="PT Sans"/>
                <a:sym typeface="PT Sans"/>
              </a:defRPr>
            </a:lvl8pPr>
            <a:lvl9pPr indent="0" lvl="8" marL="0" marR="0" rtl="0" algn="r">
              <a:spcBef>
                <a:spcPts val="0"/>
              </a:spcBef>
              <a:buNone/>
              <a:defRPr b="0" i="0" sz="600" u="none" cap="none" strike="noStrike">
                <a:solidFill>
                  <a:schemeClr val="lt1"/>
                </a:solidFill>
                <a:latin typeface="PT Sans"/>
                <a:ea typeface="PT Sans"/>
                <a:cs typeface="PT Sans"/>
                <a:sym typeface="PT Sans"/>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12" name="Google Shape;12;p8"/>
          <p:cNvPicPr preferRelativeResize="0"/>
          <p:nvPr/>
        </p:nvPicPr>
        <p:blipFill rotWithShape="1">
          <a:blip r:embed="rId1">
            <a:alphaModFix/>
          </a:blip>
          <a:srcRect b="0" l="0" r="0" t="0"/>
          <a:stretch/>
        </p:blipFill>
        <p:spPr>
          <a:xfrm>
            <a:off x="7077810" y="148931"/>
            <a:ext cx="1815614" cy="45541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 Id="rId4" Type="http://schemas.openxmlformats.org/officeDocument/2006/relationships/hyperlink" Target="https://iowadot.gov/mvd/military-veteran-services" TargetMode="External"/><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12.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privacy.agreements@iowadot.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Denise.Said@iowadot.us" TargetMode="External"/><Relationship Id="rId4" Type="http://schemas.openxmlformats.org/officeDocument/2006/relationships/hyperlink" Target="mailto:Privacy.Agreements@iowadot.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
          <p:cNvPicPr preferRelativeResize="0"/>
          <p:nvPr/>
        </p:nvPicPr>
        <p:blipFill rotWithShape="1">
          <a:blip r:embed="rId3">
            <a:alphaModFix/>
          </a:blip>
          <a:srcRect b="0" l="0" r="0" t="0"/>
          <a:stretch/>
        </p:blipFill>
        <p:spPr>
          <a:xfrm>
            <a:off x="-17511" y="1"/>
            <a:ext cx="9167626" cy="6709612"/>
          </a:xfrm>
          <a:prstGeom prst="rect">
            <a:avLst/>
          </a:prstGeom>
          <a:noFill/>
          <a:ln>
            <a:noFill/>
          </a:ln>
        </p:spPr>
      </p:pic>
      <p:sp>
        <p:nvSpPr>
          <p:cNvPr id="66" name="Google Shape;66;p1"/>
          <p:cNvSpPr/>
          <p:nvPr/>
        </p:nvSpPr>
        <p:spPr>
          <a:xfrm>
            <a:off x="-17511" y="4253802"/>
            <a:ext cx="9161510" cy="2455811"/>
          </a:xfrm>
          <a:custGeom>
            <a:rect b="b" l="l" r="r" t="t"/>
            <a:pathLst>
              <a:path extrusionOk="0" h="5362670" w="18294857">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47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PT Sans"/>
              <a:ea typeface="PT Sans"/>
              <a:cs typeface="PT Sans"/>
              <a:sym typeface="PT Sans"/>
            </a:endParaRPr>
          </a:p>
        </p:txBody>
      </p:sp>
      <p:sp>
        <p:nvSpPr>
          <p:cNvPr id="67" name="Google Shape;67;p1"/>
          <p:cNvSpPr txBox="1"/>
          <p:nvPr/>
        </p:nvSpPr>
        <p:spPr>
          <a:xfrm>
            <a:off x="-17512" y="4947964"/>
            <a:ext cx="9161511" cy="48002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US" sz="3300" u="none">
                <a:solidFill>
                  <a:schemeClr val="lt1"/>
                </a:solidFill>
                <a:latin typeface="Arial"/>
                <a:ea typeface="Arial"/>
                <a:cs typeface="Arial"/>
                <a:sym typeface="Arial"/>
              </a:rPr>
              <a:t>Veterans Designation on License</a:t>
            </a:r>
            <a:endParaRPr/>
          </a:p>
        </p:txBody>
      </p:sp>
      <p:sp>
        <p:nvSpPr>
          <p:cNvPr id="68" name="Google Shape;68;p1"/>
          <p:cNvSpPr txBox="1"/>
          <p:nvPr/>
        </p:nvSpPr>
        <p:spPr>
          <a:xfrm>
            <a:off x="1488531" y="5413379"/>
            <a:ext cx="6454742" cy="36026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US" sz="2100" u="none">
                <a:solidFill>
                  <a:schemeClr val="lt1"/>
                </a:solidFill>
                <a:latin typeface="Roboto Slab"/>
                <a:ea typeface="Roboto Slab"/>
                <a:cs typeface="Roboto Slab"/>
                <a:sym typeface="Roboto Slab"/>
              </a:rPr>
              <a:t>Denise Said, Business Systems Administrator</a:t>
            </a:r>
            <a:endParaRPr/>
          </a:p>
        </p:txBody>
      </p:sp>
      <p:cxnSp>
        <p:nvCxnSpPr>
          <p:cNvPr id="69" name="Google Shape;69;p1"/>
          <p:cNvCxnSpPr/>
          <p:nvPr/>
        </p:nvCxnSpPr>
        <p:spPr>
          <a:xfrm>
            <a:off x="4258958" y="5964416"/>
            <a:ext cx="605815" cy="1"/>
          </a:xfrm>
          <a:prstGeom prst="straightConnector1">
            <a:avLst/>
          </a:prstGeom>
          <a:noFill/>
          <a:ln cap="flat" cmpd="sng" w="57150">
            <a:solidFill>
              <a:schemeClr val="accent3"/>
            </a:solidFill>
            <a:prstDash val="solid"/>
            <a:miter lim="800000"/>
            <a:headEnd len="sm" w="sm" type="none"/>
            <a:tailEnd len="sm" w="sm" type="none"/>
          </a:ln>
        </p:spPr>
      </p:cxnSp>
      <p:sp>
        <p:nvSpPr>
          <p:cNvPr id="70" name="Google Shape;70;p1"/>
          <p:cNvSpPr txBox="1"/>
          <p:nvPr/>
        </p:nvSpPr>
        <p:spPr>
          <a:xfrm>
            <a:off x="16767573" y="5551711"/>
            <a:ext cx="642188" cy="15085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0" lang="en-US" sz="1800" u="none">
                <a:solidFill>
                  <a:schemeClr val="lt1"/>
                </a:solidFill>
                <a:latin typeface="PT Sans"/>
                <a:ea typeface="PT Sans"/>
                <a:cs typeface="PT Sans"/>
                <a:sym typeface="PT Sans"/>
              </a:rPr>
              <a:t>3/2/2023</a:t>
            </a:r>
            <a:endParaRPr/>
          </a:p>
        </p:txBody>
      </p:sp>
      <p:pic>
        <p:nvPicPr>
          <p:cNvPr id="71" name="Google Shape;71;p1"/>
          <p:cNvPicPr preferRelativeResize="0"/>
          <p:nvPr/>
        </p:nvPicPr>
        <p:blipFill rotWithShape="1">
          <a:blip r:embed="rId4">
            <a:alphaModFix/>
          </a:blip>
          <a:srcRect b="0" l="0" r="0" t="0"/>
          <a:stretch/>
        </p:blipFill>
        <p:spPr>
          <a:xfrm>
            <a:off x="-17512" y="6099977"/>
            <a:ext cx="9167626" cy="754861"/>
          </a:xfrm>
          <a:prstGeom prst="rect">
            <a:avLst/>
          </a:prstGeom>
          <a:noFill/>
          <a:ln>
            <a:noFill/>
          </a:ln>
        </p:spPr>
      </p:pic>
      <p:sp>
        <p:nvSpPr>
          <p:cNvPr id="72" name="Google Shape;72;p1"/>
          <p:cNvSpPr txBox="1"/>
          <p:nvPr/>
        </p:nvSpPr>
        <p:spPr>
          <a:xfrm>
            <a:off x="374797" y="6329576"/>
            <a:ext cx="1604022" cy="4562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lang="en-US" sz="900" u="none">
                <a:solidFill>
                  <a:schemeClr val="lt1"/>
                </a:solidFill>
                <a:latin typeface="PT Sans"/>
                <a:ea typeface="PT Sans"/>
                <a:cs typeface="PT Sans"/>
                <a:sym typeface="PT Sans"/>
              </a:rPr>
              <a:t>Name</a:t>
            </a:r>
            <a:endParaRPr/>
          </a:p>
          <a:p>
            <a:pPr indent="0" lvl="0" marL="0" marR="0" rtl="0" algn="l">
              <a:spcBef>
                <a:spcPts val="450"/>
              </a:spcBef>
              <a:spcAft>
                <a:spcPts val="0"/>
              </a:spcAft>
              <a:buNone/>
            </a:pPr>
            <a:r>
              <a:rPr b="0" lang="en-US" sz="900" u="none">
                <a:solidFill>
                  <a:schemeClr val="lt1"/>
                </a:solidFill>
                <a:latin typeface="PT Sans"/>
                <a:ea typeface="PT Sans"/>
                <a:cs typeface="PT Sans"/>
                <a:sym typeface="PT Sans"/>
              </a:rPr>
              <a:t>Title</a:t>
            </a:r>
            <a:endParaRPr/>
          </a:p>
        </p:txBody>
      </p:sp>
      <p:pic>
        <p:nvPicPr>
          <p:cNvPr descr="A picture containing text, clipart&#10;&#10;Description automatically generated" id="73" name="Google Shape;73;p1"/>
          <p:cNvPicPr preferRelativeResize="0"/>
          <p:nvPr/>
        </p:nvPicPr>
        <p:blipFill rotWithShape="1">
          <a:blip r:embed="rId5">
            <a:alphaModFix/>
          </a:blip>
          <a:srcRect b="0" l="0" r="0" t="0"/>
          <a:stretch/>
        </p:blipFill>
        <p:spPr>
          <a:xfrm>
            <a:off x="3679612" y="6099552"/>
            <a:ext cx="1764509" cy="441128"/>
          </a:xfrm>
          <a:prstGeom prst="rect">
            <a:avLst/>
          </a:prstGeom>
          <a:noFill/>
          <a:ln>
            <a:noFill/>
          </a:ln>
        </p:spPr>
      </p:pic>
      <p:sp>
        <p:nvSpPr>
          <p:cNvPr id="74" name="Google Shape;74;p1"/>
          <p:cNvSpPr txBox="1"/>
          <p:nvPr/>
        </p:nvSpPr>
        <p:spPr>
          <a:xfrm>
            <a:off x="7606649" y="6405797"/>
            <a:ext cx="1162554" cy="303816"/>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None/>
            </a:pPr>
            <a:r>
              <a:rPr b="0" lang="en-US" sz="900" u="none">
                <a:solidFill>
                  <a:schemeClr val="lt1"/>
                </a:solidFill>
                <a:latin typeface="PT Sans"/>
                <a:ea typeface="PT Sans"/>
                <a:cs typeface="PT Sans"/>
                <a:sym typeface="PT Sans"/>
              </a:rPr>
              <a:t>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graphicFrame>
        <p:nvGraphicFramePr>
          <p:cNvPr id="79" name="Google Shape;79;p2"/>
          <p:cNvGraphicFramePr/>
          <p:nvPr/>
        </p:nvGraphicFramePr>
        <p:xfrm>
          <a:off x="4143775" y="2194572"/>
          <a:ext cx="2365992" cy="1577328"/>
        </p:xfrm>
        <a:graphic>
          <a:graphicData uri="http://schemas.openxmlformats.org/drawingml/2006/chart">
            <c:chart r:id="rId3"/>
          </a:graphicData>
        </a:graphic>
      </p:graphicFrame>
      <p:sp>
        <p:nvSpPr>
          <p:cNvPr id="80" name="Google Shape;80;p2"/>
          <p:cNvSpPr txBox="1"/>
          <p:nvPr>
            <p:ph idx="2" type="body"/>
          </p:nvPr>
        </p:nvSpPr>
        <p:spPr>
          <a:xfrm>
            <a:off x="603683" y="801648"/>
            <a:ext cx="7761652" cy="57422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1"/>
              </a:buClr>
              <a:buSzPts val="2400"/>
              <a:buNone/>
            </a:pPr>
            <a:r>
              <a:rPr lang="en-US"/>
              <a:t>Veteran Link on DOT Web Site</a:t>
            </a:r>
            <a:endParaRPr/>
          </a:p>
        </p:txBody>
      </p:sp>
      <p:sp>
        <p:nvSpPr>
          <p:cNvPr id="81" name="Google Shape;81;p2"/>
          <p:cNvSpPr txBox="1"/>
          <p:nvPr>
            <p:ph idx="1" type="body"/>
          </p:nvPr>
        </p:nvSpPr>
        <p:spPr>
          <a:xfrm>
            <a:off x="603682" y="1411213"/>
            <a:ext cx="7989902" cy="49096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2400"/>
              <a:buNone/>
            </a:pPr>
            <a:r>
              <a:rPr b="1" lang="en-US" sz="2400" u="sng">
                <a:solidFill>
                  <a:srgbClr val="000000"/>
                </a:solidFill>
                <a:latin typeface="PT Sans"/>
                <a:ea typeface="PT Sans"/>
                <a:cs typeface="PT Sans"/>
                <a:sym typeface="PT Sans"/>
                <a:hlinkClick r:id="rId4">
                  <a:extLst>
                    <a:ext uri="{A12FA001-AC4F-418D-AE19-62706E023703}">
                      <ahyp:hlinkClr val="tx"/>
                    </a:ext>
                  </a:extLst>
                </a:hlinkClick>
              </a:rPr>
              <a:t>https://iowadot.gov/mvd/military-veteran-services</a:t>
            </a:r>
            <a:r>
              <a:rPr b="1" lang="en-US" sz="2400">
                <a:solidFill>
                  <a:srgbClr val="000000"/>
                </a:solidFill>
                <a:latin typeface="PT Sans"/>
                <a:ea typeface="PT Sans"/>
                <a:cs typeface="PT Sans"/>
                <a:sym typeface="PT Sans"/>
              </a:rPr>
              <a:t> </a:t>
            </a:r>
            <a:endParaRPr/>
          </a:p>
          <a:p>
            <a:pPr indent="-165100" lvl="0" marL="228600" rtl="0" algn="l">
              <a:lnSpc>
                <a:spcPct val="100000"/>
              </a:lnSpc>
              <a:spcBef>
                <a:spcPts val="900"/>
              </a:spcBef>
              <a:spcAft>
                <a:spcPts val="0"/>
              </a:spcAft>
              <a:buClr>
                <a:schemeClr val="dk1"/>
              </a:buClr>
              <a:buSzPts val="1000"/>
              <a:buNone/>
            </a:pPr>
            <a:r>
              <a:t/>
            </a:r>
            <a:endParaRPr sz="1000">
              <a:solidFill>
                <a:srgbClr val="000000"/>
              </a:solidFill>
              <a:latin typeface="PT Sans"/>
              <a:ea typeface="PT Sans"/>
              <a:cs typeface="PT Sans"/>
              <a:sym typeface="PT Sans"/>
            </a:endParaRPr>
          </a:p>
        </p:txBody>
      </p:sp>
      <p:pic>
        <p:nvPicPr>
          <p:cNvPr id="82" name="Google Shape;82;p2"/>
          <p:cNvPicPr preferRelativeResize="0"/>
          <p:nvPr/>
        </p:nvPicPr>
        <p:blipFill rotWithShape="1">
          <a:blip r:embed="rId5">
            <a:alphaModFix/>
          </a:blip>
          <a:srcRect b="0" l="0" r="0" t="0"/>
          <a:stretch/>
        </p:blipFill>
        <p:spPr>
          <a:xfrm>
            <a:off x="637259" y="1843877"/>
            <a:ext cx="7694499" cy="999190"/>
          </a:xfrm>
          <a:prstGeom prst="rect">
            <a:avLst/>
          </a:prstGeom>
          <a:noFill/>
          <a:ln>
            <a:noFill/>
          </a:ln>
        </p:spPr>
      </p:pic>
      <p:sp>
        <p:nvSpPr>
          <p:cNvPr id="83" name="Google Shape;83;p2"/>
          <p:cNvSpPr txBox="1"/>
          <p:nvPr/>
        </p:nvSpPr>
        <p:spPr>
          <a:xfrm>
            <a:off x="1644464" y="2983236"/>
            <a:ext cx="638304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T Sans"/>
                <a:ea typeface="PT Sans"/>
                <a:cs typeface="PT Sans"/>
                <a:sym typeface="PT Sans"/>
              </a:rPr>
              <a:t>Take a copy of your DD-214 Copy 4 (certificate of Release or Discharge from Active Duty From the Department of Defense) directly to a Driver’s license issuance location</a:t>
            </a:r>
            <a:endParaRPr/>
          </a:p>
        </p:txBody>
      </p:sp>
      <p:sp>
        <p:nvSpPr>
          <p:cNvPr id="84" name="Google Shape;84;p2"/>
          <p:cNvSpPr txBox="1"/>
          <p:nvPr/>
        </p:nvSpPr>
        <p:spPr>
          <a:xfrm>
            <a:off x="1644464" y="3971345"/>
            <a:ext cx="638304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PT Sans"/>
                <a:ea typeface="PT Sans"/>
                <a:cs typeface="PT Sans"/>
                <a:sym typeface="PT Sans"/>
              </a:rPr>
              <a:t>Ask your county Veterans Affairs office to complete the required Iowa DOT Application form 432035, and then bring it to the Driver’s License issuance location. </a:t>
            </a:r>
            <a:endParaRPr/>
          </a:p>
        </p:txBody>
      </p:sp>
      <p:pic>
        <p:nvPicPr>
          <p:cNvPr id="85" name="Google Shape;85;p2"/>
          <p:cNvPicPr preferRelativeResize="0"/>
          <p:nvPr/>
        </p:nvPicPr>
        <p:blipFill rotWithShape="1">
          <a:blip r:embed="rId6">
            <a:alphaModFix/>
          </a:blip>
          <a:srcRect b="12751" l="0" r="0" t="27895"/>
          <a:stretch/>
        </p:blipFill>
        <p:spPr>
          <a:xfrm>
            <a:off x="1131963" y="3267258"/>
            <a:ext cx="567084" cy="355286"/>
          </a:xfrm>
          <a:prstGeom prst="rect">
            <a:avLst/>
          </a:prstGeom>
          <a:noFill/>
          <a:ln>
            <a:noFill/>
          </a:ln>
        </p:spPr>
      </p:pic>
      <p:pic>
        <p:nvPicPr>
          <p:cNvPr id="86" name="Google Shape;86;p2"/>
          <p:cNvPicPr preferRelativeResize="0"/>
          <p:nvPr/>
        </p:nvPicPr>
        <p:blipFill rotWithShape="1">
          <a:blip r:embed="rId7">
            <a:alphaModFix/>
          </a:blip>
          <a:srcRect b="13803" l="0" r="0" t="24925"/>
          <a:stretch/>
        </p:blipFill>
        <p:spPr>
          <a:xfrm>
            <a:off x="1136766" y="4264393"/>
            <a:ext cx="562281" cy="355286"/>
          </a:xfrm>
          <a:prstGeom prst="rect">
            <a:avLst/>
          </a:prstGeom>
          <a:noFill/>
          <a:ln>
            <a:noFill/>
          </a:ln>
        </p:spPr>
      </p:pic>
      <p:pic>
        <p:nvPicPr>
          <p:cNvPr id="87" name="Google Shape;87;p2"/>
          <p:cNvPicPr preferRelativeResize="0"/>
          <p:nvPr/>
        </p:nvPicPr>
        <p:blipFill rotWithShape="1">
          <a:blip r:embed="rId8">
            <a:alphaModFix/>
          </a:blip>
          <a:srcRect b="2462" l="1739" r="1615" t="4140"/>
          <a:stretch/>
        </p:blipFill>
        <p:spPr>
          <a:xfrm>
            <a:off x="5243574" y="4667146"/>
            <a:ext cx="3121761" cy="1905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nvSpPr>
        <p:spPr>
          <a:xfrm>
            <a:off x="0" y="2564194"/>
            <a:ext cx="3723943" cy="461665"/>
          </a:xfrm>
          <a:prstGeom prst="rect">
            <a:avLst/>
          </a:prstGeom>
          <a:noFill/>
          <a:ln>
            <a:noFill/>
          </a:ln>
        </p:spPr>
        <p:txBody>
          <a:bodyPr anchorCtr="0" anchor="ctr" bIns="45700" lIns="342900" spcFirstLastPara="1" rIns="274300"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Iowa Code</a:t>
            </a:r>
            <a:endParaRPr/>
          </a:p>
        </p:txBody>
      </p:sp>
      <p:sp>
        <p:nvSpPr>
          <p:cNvPr id="93" name="Google Shape;93;p3"/>
          <p:cNvSpPr txBox="1"/>
          <p:nvPr/>
        </p:nvSpPr>
        <p:spPr>
          <a:xfrm>
            <a:off x="0" y="3600451"/>
            <a:ext cx="3127270" cy="1477328"/>
          </a:xfrm>
          <a:prstGeom prst="rect">
            <a:avLst/>
          </a:prstGeom>
          <a:noFill/>
          <a:ln>
            <a:noFill/>
          </a:ln>
        </p:spPr>
        <p:txBody>
          <a:bodyPr anchorCtr="0" anchor="t" bIns="45700" lIns="342900" spcFirstLastPara="1" rIns="274300" wrap="square" tIns="45700">
            <a:spAutoFit/>
          </a:bodyPr>
          <a:lstStyle/>
          <a:p>
            <a:pPr indent="0" lvl="0" marL="0" marR="0" rtl="0" algn="l">
              <a:spcBef>
                <a:spcPts val="0"/>
              </a:spcBef>
              <a:spcAft>
                <a:spcPts val="0"/>
              </a:spcAft>
              <a:buNone/>
            </a:pPr>
            <a:r>
              <a:rPr b="1" lang="en-US" sz="1800">
                <a:solidFill>
                  <a:schemeClr val="lt1"/>
                </a:solidFill>
                <a:latin typeface="Roboto Slab"/>
                <a:ea typeface="Roboto Slab"/>
                <a:cs typeface="Roboto Slab"/>
                <a:sym typeface="Roboto Slab"/>
              </a:rPr>
              <a:t>Partnership between Iowa DOT and Commission of Veteran Affairs</a:t>
            </a:r>
            <a:br>
              <a:rPr b="1" lang="en-US" sz="1800">
                <a:solidFill>
                  <a:schemeClr val="lt1"/>
                </a:solidFill>
                <a:latin typeface="Roboto Slab"/>
                <a:ea typeface="Roboto Slab"/>
                <a:cs typeface="Roboto Slab"/>
                <a:sym typeface="Roboto Slab"/>
              </a:rPr>
            </a:br>
            <a:endParaRPr b="1" sz="1800">
              <a:solidFill>
                <a:schemeClr val="lt1"/>
              </a:solidFill>
              <a:latin typeface="Roboto Slab"/>
              <a:ea typeface="Roboto Slab"/>
              <a:cs typeface="Roboto Slab"/>
              <a:sym typeface="Roboto Slab"/>
            </a:endParaRPr>
          </a:p>
        </p:txBody>
      </p:sp>
      <p:cxnSp>
        <p:nvCxnSpPr>
          <p:cNvPr id="94" name="Google Shape;94;p3"/>
          <p:cNvCxnSpPr/>
          <p:nvPr/>
        </p:nvCxnSpPr>
        <p:spPr>
          <a:xfrm>
            <a:off x="358574" y="3427777"/>
            <a:ext cx="480060" cy="0"/>
          </a:xfrm>
          <a:prstGeom prst="straightConnector1">
            <a:avLst/>
          </a:prstGeom>
          <a:noFill/>
          <a:ln cap="flat" cmpd="sng" w="57150">
            <a:solidFill>
              <a:srgbClr val="F3F6DF"/>
            </a:solidFill>
            <a:prstDash val="solid"/>
            <a:miter lim="800000"/>
            <a:headEnd len="sm" w="sm" type="none"/>
            <a:tailEnd len="sm" w="sm" type="none"/>
          </a:ln>
        </p:spPr>
      </p:cxnSp>
      <p:sp>
        <p:nvSpPr>
          <p:cNvPr id="95" name="Google Shape;95;p3"/>
          <p:cNvSpPr/>
          <p:nvPr/>
        </p:nvSpPr>
        <p:spPr>
          <a:xfrm>
            <a:off x="3455737" y="186431"/>
            <a:ext cx="5511567" cy="6507332"/>
          </a:xfrm>
          <a:prstGeom prst="rect">
            <a:avLst/>
          </a:prstGeom>
          <a:solidFill>
            <a:srgbClr val="58696B"/>
          </a:solidFill>
          <a:ln>
            <a:noFill/>
          </a:ln>
          <a:effectLst>
            <a:outerShdw blurRad="50800" rotWithShape="0" algn="r" dir="10800000" dist="38100">
              <a:srgbClr val="000000">
                <a:alpha val="1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T Sans"/>
              <a:ea typeface="PT Sans"/>
              <a:cs typeface="PT Sans"/>
              <a:sym typeface="PT Sans"/>
            </a:endParaRPr>
          </a:p>
        </p:txBody>
      </p:sp>
      <p:sp>
        <p:nvSpPr>
          <p:cNvPr id="96" name="Google Shape;96;p3"/>
          <p:cNvSpPr txBox="1"/>
          <p:nvPr/>
        </p:nvSpPr>
        <p:spPr>
          <a:xfrm>
            <a:off x="3127270" y="599629"/>
            <a:ext cx="5741522" cy="5863144"/>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lang="en-US" sz="1600">
                <a:solidFill>
                  <a:schemeClr val="lt1"/>
                </a:solidFill>
                <a:latin typeface="Tahoma"/>
                <a:ea typeface="Tahoma"/>
                <a:cs typeface="Tahoma"/>
                <a:sym typeface="Tahoma"/>
              </a:rPr>
              <a:t>Iowa Code 321.189(8) reads:</a:t>
            </a:r>
            <a:endParaRPr b="1" i="1" sz="1600">
              <a:solidFill>
                <a:schemeClr val="lt1"/>
              </a:solidFill>
              <a:latin typeface="Calibri"/>
              <a:ea typeface="Calibri"/>
              <a:cs typeface="Calibri"/>
              <a:sym typeface="Calibri"/>
            </a:endParaRPr>
          </a:p>
          <a:p>
            <a:pPr indent="0" lvl="0" marL="457200" marR="0" rtl="0" algn="l">
              <a:spcBef>
                <a:spcPts val="0"/>
              </a:spcBef>
              <a:spcAft>
                <a:spcPts val="0"/>
              </a:spcAft>
              <a:buNone/>
            </a:pPr>
            <a:r>
              <a:rPr i="1" lang="en-US" sz="1700">
                <a:solidFill>
                  <a:schemeClr val="lt1"/>
                </a:solidFill>
                <a:latin typeface="Calibri"/>
                <a:ea typeface="Calibri"/>
                <a:cs typeface="Calibri"/>
                <a:sym typeface="Calibri"/>
              </a:rPr>
              <a:t>Veterans status. A licensee who is an honorably discharged veteran of the armed forces of the United States may request that the license be marked to reflect the licensee’s veteran status. Upon such a request, the word “VETERAN” shall be marked prominently on the face of the license. Such a license shall be issued upon receipt of satisfactory proof of veteran status pursuant to procedures established by the department in consultation with the department of veterans affairs, or upon presentation of the licensee’s certification of release or discharge from active duty, DD form 214, to the department at the time of the licensee’s request, if the form indicates the licensee was honorably discharged. </a:t>
            </a:r>
            <a:r>
              <a:rPr i="1" lang="en-US" sz="1700" u="sng">
                <a:solidFill>
                  <a:schemeClr val="lt1"/>
                </a:solidFill>
                <a:latin typeface="Calibri"/>
                <a:ea typeface="Calibri"/>
                <a:cs typeface="Calibri"/>
                <a:sym typeface="Calibri"/>
              </a:rPr>
              <a:t>If the license is issued upon presentation of the licensee’s certification of release or discharge from active duty, DD form 214, the department shall notify the commission of veteran affairs of the county of the licensee’s residence that the licensee was issued a license marked to reflect the licensee’s veteran status. After receiving notification from the department, the commission of veteran affairs shall initiate contact with the licensee.</a:t>
            </a:r>
            <a:endParaRPr sz="1700" u="sng">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txBox="1"/>
          <p:nvPr/>
        </p:nvSpPr>
        <p:spPr>
          <a:xfrm>
            <a:off x="1698" y="2217310"/>
            <a:ext cx="3514218" cy="1107996"/>
          </a:xfrm>
          <a:prstGeom prst="rect">
            <a:avLst/>
          </a:prstGeom>
          <a:noFill/>
          <a:ln>
            <a:noFill/>
          </a:ln>
        </p:spPr>
        <p:txBody>
          <a:bodyPr anchorCtr="0" anchor="ctr" bIns="45700" lIns="342900" spcFirstLastPara="1" rIns="274300" wrap="square" tIns="45700">
            <a:spAutoFit/>
          </a:bodyPr>
          <a:lstStyle/>
          <a:p>
            <a:pPr indent="0" lvl="0" marL="0" marR="0" rtl="0" algn="l">
              <a:spcBef>
                <a:spcPts val="0"/>
              </a:spcBef>
              <a:spcAft>
                <a:spcPts val="0"/>
              </a:spcAft>
              <a:buNone/>
            </a:pPr>
            <a:r>
              <a:rPr b="1" lang="en-US" sz="3300">
                <a:solidFill>
                  <a:schemeClr val="lt1"/>
                </a:solidFill>
                <a:latin typeface="Arial"/>
                <a:ea typeface="Arial"/>
                <a:cs typeface="Arial"/>
                <a:sym typeface="Arial"/>
              </a:rPr>
              <a:t>Veteran Report</a:t>
            </a:r>
            <a:endParaRPr/>
          </a:p>
        </p:txBody>
      </p:sp>
      <p:sp>
        <p:nvSpPr>
          <p:cNvPr id="102" name="Google Shape;102;p4"/>
          <p:cNvSpPr txBox="1"/>
          <p:nvPr/>
        </p:nvSpPr>
        <p:spPr>
          <a:xfrm>
            <a:off x="0" y="3600451"/>
            <a:ext cx="3515916" cy="369332"/>
          </a:xfrm>
          <a:prstGeom prst="rect">
            <a:avLst/>
          </a:prstGeom>
          <a:noFill/>
          <a:ln>
            <a:noFill/>
          </a:ln>
        </p:spPr>
        <p:txBody>
          <a:bodyPr anchorCtr="0" anchor="t" bIns="45700" lIns="342900" spcFirstLastPara="1" rIns="274300" wrap="square" tIns="45700">
            <a:spAutoFit/>
          </a:bodyPr>
          <a:lstStyle/>
          <a:p>
            <a:pPr indent="0" lvl="0" marL="0" marR="0" rtl="0" algn="l">
              <a:spcBef>
                <a:spcPts val="0"/>
              </a:spcBef>
              <a:spcAft>
                <a:spcPts val="0"/>
              </a:spcAft>
              <a:buNone/>
            </a:pPr>
            <a:r>
              <a:rPr b="1" lang="en-US" sz="1800">
                <a:solidFill>
                  <a:schemeClr val="lt1"/>
                </a:solidFill>
                <a:latin typeface="Roboto Slab"/>
                <a:ea typeface="Roboto Slab"/>
                <a:cs typeface="Roboto Slab"/>
                <a:sym typeface="Roboto Slab"/>
              </a:rPr>
              <a:t>Why would I want it?	</a:t>
            </a:r>
            <a:endParaRPr/>
          </a:p>
        </p:txBody>
      </p:sp>
      <p:cxnSp>
        <p:nvCxnSpPr>
          <p:cNvPr id="103" name="Google Shape;103;p4"/>
          <p:cNvCxnSpPr/>
          <p:nvPr/>
        </p:nvCxnSpPr>
        <p:spPr>
          <a:xfrm>
            <a:off x="358574" y="3463290"/>
            <a:ext cx="480060" cy="0"/>
          </a:xfrm>
          <a:prstGeom prst="straightConnector1">
            <a:avLst/>
          </a:prstGeom>
          <a:noFill/>
          <a:ln cap="flat" cmpd="sng" w="57150">
            <a:solidFill>
              <a:srgbClr val="F3F6DF"/>
            </a:solidFill>
            <a:prstDash val="solid"/>
            <a:miter lim="800000"/>
            <a:headEnd len="sm" w="sm" type="none"/>
            <a:tailEnd len="sm" w="sm" type="none"/>
          </a:ln>
        </p:spPr>
      </p:cxnSp>
      <p:sp>
        <p:nvSpPr>
          <p:cNvPr id="104" name="Google Shape;104;p4"/>
          <p:cNvSpPr/>
          <p:nvPr/>
        </p:nvSpPr>
        <p:spPr>
          <a:xfrm>
            <a:off x="3249227" y="239087"/>
            <a:ext cx="5700767" cy="6312633"/>
          </a:xfrm>
          <a:prstGeom prst="rect">
            <a:avLst/>
          </a:prstGeom>
          <a:solidFill>
            <a:schemeClr val="accent1"/>
          </a:solidFill>
          <a:ln>
            <a:noFill/>
          </a:ln>
          <a:effectLst>
            <a:outerShdw blurRad="50800" rotWithShape="0" algn="r" dir="10800000" dist="38100">
              <a:srgbClr val="000000">
                <a:alpha val="14901"/>
              </a:srgbClr>
            </a:outerShdw>
          </a:effectLst>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Noto Sans Symbols"/>
              <a:buChar char="⮚"/>
            </a:pPr>
            <a:r>
              <a:rPr lang="en-US" sz="1800">
                <a:solidFill>
                  <a:schemeClr val="lt1"/>
                </a:solidFill>
                <a:latin typeface="PT Sans"/>
                <a:ea typeface="PT Sans"/>
                <a:cs typeface="PT Sans"/>
                <a:sym typeface="PT Sans"/>
              </a:rPr>
              <a:t>County VA Staff can access a list of customers that have been used the Veteran Designation using a DD-214, by specific service area.  </a:t>
            </a:r>
            <a:endParaRPr/>
          </a:p>
          <a:p>
            <a:pPr indent="-285750" lvl="0" marL="285750" marR="0" rtl="0" algn="l">
              <a:spcBef>
                <a:spcPts val="900"/>
              </a:spcBef>
              <a:spcAft>
                <a:spcPts val="0"/>
              </a:spcAft>
              <a:buClr>
                <a:schemeClr val="lt1"/>
              </a:buClr>
              <a:buSzPts val="1800"/>
              <a:buFont typeface="Noto Sans Symbols"/>
              <a:buChar char="⮚"/>
            </a:pPr>
            <a:r>
              <a:rPr lang="en-US" sz="1800">
                <a:solidFill>
                  <a:schemeClr val="lt1"/>
                </a:solidFill>
                <a:latin typeface="PT Sans"/>
                <a:ea typeface="PT Sans"/>
                <a:cs typeface="PT Sans"/>
                <a:sym typeface="PT Sans"/>
              </a:rPr>
              <a:t>4,534 Veterans received the designation in FY24 (July 1, 2023, thru June 30, 2024). </a:t>
            </a:r>
            <a:endParaRPr/>
          </a:p>
          <a:p>
            <a:pPr indent="-285750" lvl="0" marL="285750" marR="0" rtl="0" algn="l">
              <a:spcBef>
                <a:spcPts val="900"/>
              </a:spcBef>
              <a:spcAft>
                <a:spcPts val="0"/>
              </a:spcAft>
              <a:buClr>
                <a:schemeClr val="lt1"/>
              </a:buClr>
              <a:buSzPts val="1800"/>
              <a:buFont typeface="Noto Sans Symbols"/>
              <a:buChar char="⮚"/>
            </a:pPr>
            <a:r>
              <a:rPr lang="en-US" sz="1800">
                <a:solidFill>
                  <a:schemeClr val="lt1"/>
                </a:solidFill>
                <a:latin typeface="PT Sans"/>
                <a:ea typeface="PT Sans"/>
                <a:cs typeface="PT Sans"/>
                <a:sym typeface="PT Sans"/>
              </a:rPr>
              <a:t>5,430 used the form from your offices. </a:t>
            </a:r>
            <a:endParaRPr/>
          </a:p>
          <a:p>
            <a:pPr indent="-285750" lvl="0" marL="285750" marR="0" rtl="0" algn="l">
              <a:spcBef>
                <a:spcPts val="900"/>
              </a:spcBef>
              <a:spcAft>
                <a:spcPts val="0"/>
              </a:spcAft>
              <a:buClr>
                <a:schemeClr val="lt1"/>
              </a:buClr>
              <a:buSzPts val="1800"/>
              <a:buFont typeface="Noto Sans Symbols"/>
              <a:buChar char="⮚"/>
            </a:pPr>
            <a:r>
              <a:rPr lang="en-US" sz="1800">
                <a:solidFill>
                  <a:schemeClr val="lt1"/>
                </a:solidFill>
                <a:latin typeface="PT Sans"/>
                <a:ea typeface="PT Sans"/>
                <a:cs typeface="PT Sans"/>
                <a:sym typeface="PT Sans"/>
              </a:rPr>
              <a:t>Benefit of having access is two-fold:</a:t>
            </a:r>
            <a:endParaRPr/>
          </a:p>
          <a:p>
            <a:pPr indent="-285750" lvl="1" marL="742950" marR="0" rtl="0" algn="l">
              <a:spcBef>
                <a:spcPts val="900"/>
              </a:spcBef>
              <a:spcAft>
                <a:spcPts val="0"/>
              </a:spcAft>
              <a:buClr>
                <a:schemeClr val="lt1"/>
              </a:buClr>
              <a:buSzPts val="1800"/>
              <a:buFont typeface="Noto Sans Symbols"/>
              <a:buChar char="▪"/>
            </a:pPr>
            <a:r>
              <a:rPr b="0" i="0" lang="en-US" sz="1800" u="none" cap="none" strike="noStrike">
                <a:solidFill>
                  <a:schemeClr val="lt1"/>
                </a:solidFill>
                <a:latin typeface="PT Sans"/>
                <a:ea typeface="PT Sans"/>
                <a:cs typeface="PT Sans"/>
                <a:sym typeface="PT Sans"/>
              </a:rPr>
              <a:t>This allows Counties to review the list for the accuracy of adding the designation. </a:t>
            </a:r>
            <a:endParaRPr/>
          </a:p>
          <a:p>
            <a:pPr indent="-285750" lvl="1" marL="742950" marR="0" rtl="0" algn="l">
              <a:spcBef>
                <a:spcPts val="900"/>
              </a:spcBef>
              <a:spcAft>
                <a:spcPts val="0"/>
              </a:spcAft>
              <a:buClr>
                <a:schemeClr val="lt1"/>
              </a:buClr>
              <a:buSzPts val="1800"/>
              <a:buFont typeface="Noto Sans Symbols"/>
              <a:buChar char="▪"/>
            </a:pPr>
            <a:r>
              <a:rPr b="0" i="0" lang="en-US" sz="1800" u="none" cap="none" strike="noStrike">
                <a:solidFill>
                  <a:schemeClr val="lt1"/>
                </a:solidFill>
                <a:latin typeface="PT Sans"/>
                <a:ea typeface="PT Sans"/>
                <a:cs typeface="PT Sans"/>
                <a:sym typeface="PT Sans"/>
              </a:rPr>
              <a:t>Allows the Counties to contact the Veteran to review benefits allotted to the Veteran.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nvSpPr>
        <p:spPr>
          <a:xfrm>
            <a:off x="1698" y="2217310"/>
            <a:ext cx="3514218" cy="1107996"/>
          </a:xfrm>
          <a:prstGeom prst="rect">
            <a:avLst/>
          </a:prstGeom>
          <a:noFill/>
          <a:ln>
            <a:noFill/>
          </a:ln>
        </p:spPr>
        <p:txBody>
          <a:bodyPr anchorCtr="0" anchor="ctr" bIns="45700" lIns="342900" spcFirstLastPara="1" rIns="274300" wrap="square" tIns="45700">
            <a:spAutoFit/>
          </a:bodyPr>
          <a:lstStyle/>
          <a:p>
            <a:pPr indent="0" lvl="0" marL="0" marR="0" rtl="0" algn="l">
              <a:spcBef>
                <a:spcPts val="0"/>
              </a:spcBef>
              <a:spcAft>
                <a:spcPts val="0"/>
              </a:spcAft>
              <a:buNone/>
            </a:pPr>
            <a:r>
              <a:rPr b="1" lang="en-US" sz="3300">
                <a:solidFill>
                  <a:schemeClr val="lt1"/>
                </a:solidFill>
                <a:latin typeface="Arial"/>
                <a:ea typeface="Arial"/>
                <a:cs typeface="Arial"/>
                <a:sym typeface="Arial"/>
              </a:rPr>
              <a:t>Veteran Report</a:t>
            </a:r>
            <a:endParaRPr/>
          </a:p>
        </p:txBody>
      </p:sp>
      <p:sp>
        <p:nvSpPr>
          <p:cNvPr id="110" name="Google Shape;110;p5"/>
          <p:cNvSpPr txBox="1"/>
          <p:nvPr/>
        </p:nvSpPr>
        <p:spPr>
          <a:xfrm>
            <a:off x="0" y="3600451"/>
            <a:ext cx="3515916" cy="369332"/>
          </a:xfrm>
          <a:prstGeom prst="rect">
            <a:avLst/>
          </a:prstGeom>
          <a:noFill/>
          <a:ln>
            <a:noFill/>
          </a:ln>
        </p:spPr>
        <p:txBody>
          <a:bodyPr anchorCtr="0" anchor="t" bIns="45700" lIns="342900" spcFirstLastPara="1" rIns="274300" wrap="square" tIns="45700">
            <a:spAutoFit/>
          </a:bodyPr>
          <a:lstStyle/>
          <a:p>
            <a:pPr indent="0" lvl="0" marL="0" marR="0" rtl="0" algn="l">
              <a:spcBef>
                <a:spcPts val="0"/>
              </a:spcBef>
              <a:spcAft>
                <a:spcPts val="0"/>
              </a:spcAft>
              <a:buNone/>
            </a:pPr>
            <a:r>
              <a:rPr b="1" lang="en-US" sz="1800">
                <a:solidFill>
                  <a:schemeClr val="lt1"/>
                </a:solidFill>
                <a:latin typeface="Roboto Slab"/>
                <a:ea typeface="Roboto Slab"/>
                <a:cs typeface="Roboto Slab"/>
                <a:sym typeface="Roboto Slab"/>
              </a:rPr>
              <a:t>What does it look like?	</a:t>
            </a:r>
            <a:endParaRPr/>
          </a:p>
        </p:txBody>
      </p:sp>
      <p:cxnSp>
        <p:nvCxnSpPr>
          <p:cNvPr id="111" name="Google Shape;111;p5"/>
          <p:cNvCxnSpPr/>
          <p:nvPr/>
        </p:nvCxnSpPr>
        <p:spPr>
          <a:xfrm>
            <a:off x="358574" y="3463290"/>
            <a:ext cx="480060" cy="0"/>
          </a:xfrm>
          <a:prstGeom prst="straightConnector1">
            <a:avLst/>
          </a:prstGeom>
          <a:noFill/>
          <a:ln cap="flat" cmpd="sng" w="57150">
            <a:solidFill>
              <a:srgbClr val="F3F6DF"/>
            </a:solidFill>
            <a:prstDash val="solid"/>
            <a:miter lim="800000"/>
            <a:headEnd len="sm" w="sm" type="none"/>
            <a:tailEnd len="sm" w="sm" type="none"/>
          </a:ln>
        </p:spPr>
      </p:cxnSp>
      <p:sp>
        <p:nvSpPr>
          <p:cNvPr id="112" name="Google Shape;112;p5"/>
          <p:cNvSpPr/>
          <p:nvPr/>
        </p:nvSpPr>
        <p:spPr>
          <a:xfrm>
            <a:off x="3249227" y="239087"/>
            <a:ext cx="5700767" cy="6312633"/>
          </a:xfrm>
          <a:prstGeom prst="rect">
            <a:avLst/>
          </a:prstGeom>
          <a:solidFill>
            <a:schemeClr val="accent1"/>
          </a:solidFill>
          <a:ln>
            <a:noFill/>
          </a:ln>
          <a:effectLst>
            <a:outerShdw blurRad="50800" rotWithShape="0" algn="r" dir="10800000" dist="38100">
              <a:srgbClr val="000000">
                <a:alpha val="1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PT Sans"/>
              <a:ea typeface="PT Sans"/>
              <a:cs typeface="PT Sans"/>
              <a:sym typeface="PT Sans"/>
            </a:endParaRPr>
          </a:p>
        </p:txBody>
      </p:sp>
      <p:pic>
        <p:nvPicPr>
          <p:cNvPr id="113" name="Google Shape;113;p5"/>
          <p:cNvPicPr preferRelativeResize="0"/>
          <p:nvPr/>
        </p:nvPicPr>
        <p:blipFill rotWithShape="1">
          <a:blip r:embed="rId3">
            <a:alphaModFix/>
          </a:blip>
          <a:srcRect b="0" l="0" r="0" t="0"/>
          <a:stretch/>
        </p:blipFill>
        <p:spPr>
          <a:xfrm>
            <a:off x="3381033" y="1251751"/>
            <a:ext cx="5437153" cy="3863650"/>
          </a:xfrm>
          <a:prstGeom prst="rect">
            <a:avLst/>
          </a:prstGeom>
          <a:noFill/>
          <a:ln>
            <a:noFill/>
          </a:ln>
        </p:spPr>
      </p:pic>
      <p:pic>
        <p:nvPicPr>
          <p:cNvPr id="114" name="Google Shape;114;p5"/>
          <p:cNvPicPr preferRelativeResize="0"/>
          <p:nvPr/>
        </p:nvPicPr>
        <p:blipFill rotWithShape="1">
          <a:blip r:embed="rId4">
            <a:alphaModFix/>
          </a:blip>
          <a:srcRect b="0" l="0" r="0" t="0"/>
          <a:stretch/>
        </p:blipFill>
        <p:spPr>
          <a:xfrm>
            <a:off x="3381033" y="5115120"/>
            <a:ext cx="5437153" cy="3720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nvSpPr>
        <p:spPr>
          <a:xfrm>
            <a:off x="1698" y="2217310"/>
            <a:ext cx="3514218" cy="1107996"/>
          </a:xfrm>
          <a:prstGeom prst="rect">
            <a:avLst/>
          </a:prstGeom>
          <a:noFill/>
          <a:ln>
            <a:noFill/>
          </a:ln>
        </p:spPr>
        <p:txBody>
          <a:bodyPr anchorCtr="0" anchor="ctr" bIns="45700" lIns="342900" spcFirstLastPara="1" rIns="274300" wrap="square" tIns="45700">
            <a:spAutoFit/>
          </a:bodyPr>
          <a:lstStyle/>
          <a:p>
            <a:pPr indent="0" lvl="0" marL="0" marR="0" rtl="0" algn="l">
              <a:spcBef>
                <a:spcPts val="0"/>
              </a:spcBef>
              <a:spcAft>
                <a:spcPts val="0"/>
              </a:spcAft>
              <a:buNone/>
            </a:pPr>
            <a:r>
              <a:rPr b="1" lang="en-US" sz="3300">
                <a:solidFill>
                  <a:schemeClr val="lt1"/>
                </a:solidFill>
                <a:latin typeface="Arial"/>
                <a:ea typeface="Arial"/>
                <a:cs typeface="Arial"/>
                <a:sym typeface="Arial"/>
              </a:rPr>
              <a:t>Veteran Report</a:t>
            </a:r>
            <a:endParaRPr/>
          </a:p>
        </p:txBody>
      </p:sp>
      <p:sp>
        <p:nvSpPr>
          <p:cNvPr id="120" name="Google Shape;120;p6"/>
          <p:cNvSpPr txBox="1"/>
          <p:nvPr/>
        </p:nvSpPr>
        <p:spPr>
          <a:xfrm>
            <a:off x="0" y="3600451"/>
            <a:ext cx="3515916" cy="369332"/>
          </a:xfrm>
          <a:prstGeom prst="rect">
            <a:avLst/>
          </a:prstGeom>
          <a:noFill/>
          <a:ln>
            <a:noFill/>
          </a:ln>
        </p:spPr>
        <p:txBody>
          <a:bodyPr anchorCtr="0" anchor="t" bIns="45700" lIns="342900" spcFirstLastPara="1" rIns="274300" wrap="square" tIns="45700">
            <a:spAutoFit/>
          </a:bodyPr>
          <a:lstStyle/>
          <a:p>
            <a:pPr indent="0" lvl="0" marL="0" marR="0" rtl="0" algn="l">
              <a:spcBef>
                <a:spcPts val="0"/>
              </a:spcBef>
              <a:spcAft>
                <a:spcPts val="0"/>
              </a:spcAft>
              <a:buNone/>
            </a:pPr>
            <a:r>
              <a:rPr b="1" lang="en-US" sz="1800">
                <a:solidFill>
                  <a:schemeClr val="lt1"/>
                </a:solidFill>
                <a:latin typeface="Roboto Slab"/>
                <a:ea typeface="Roboto Slab"/>
                <a:cs typeface="Roboto Slab"/>
                <a:sym typeface="Roboto Slab"/>
              </a:rPr>
              <a:t>How do I get access to it?	</a:t>
            </a:r>
            <a:endParaRPr/>
          </a:p>
        </p:txBody>
      </p:sp>
      <p:cxnSp>
        <p:nvCxnSpPr>
          <p:cNvPr id="121" name="Google Shape;121;p6"/>
          <p:cNvCxnSpPr/>
          <p:nvPr/>
        </p:nvCxnSpPr>
        <p:spPr>
          <a:xfrm>
            <a:off x="358574" y="3463290"/>
            <a:ext cx="480060" cy="0"/>
          </a:xfrm>
          <a:prstGeom prst="straightConnector1">
            <a:avLst/>
          </a:prstGeom>
          <a:noFill/>
          <a:ln cap="flat" cmpd="sng" w="57150">
            <a:solidFill>
              <a:srgbClr val="F3F6DF"/>
            </a:solidFill>
            <a:prstDash val="solid"/>
            <a:miter lim="800000"/>
            <a:headEnd len="sm" w="sm" type="none"/>
            <a:tailEnd len="sm" w="sm" type="none"/>
          </a:ln>
        </p:spPr>
      </p:cxnSp>
      <p:sp>
        <p:nvSpPr>
          <p:cNvPr id="122" name="Google Shape;122;p6"/>
          <p:cNvSpPr/>
          <p:nvPr/>
        </p:nvSpPr>
        <p:spPr>
          <a:xfrm>
            <a:off x="3249227" y="239087"/>
            <a:ext cx="5700767" cy="6312633"/>
          </a:xfrm>
          <a:prstGeom prst="rect">
            <a:avLst/>
          </a:prstGeom>
          <a:solidFill>
            <a:schemeClr val="accent1"/>
          </a:solidFill>
          <a:ln>
            <a:noFill/>
          </a:ln>
          <a:effectLst>
            <a:outerShdw blurRad="50800" rotWithShape="0" algn="r" dir="10800000" dist="38100">
              <a:srgbClr val="000000">
                <a:alpha val="14901"/>
              </a:srgbClr>
            </a:outerShdw>
          </a:effectLst>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Noto Sans Symbols"/>
              <a:buChar char="⮚"/>
            </a:pPr>
            <a:r>
              <a:rPr lang="en-US" sz="1800">
                <a:solidFill>
                  <a:schemeClr val="lt1"/>
                </a:solidFill>
                <a:latin typeface="PT Sans"/>
                <a:ea typeface="PT Sans"/>
                <a:cs typeface="PT Sans"/>
                <a:sym typeface="PT Sans"/>
              </a:rPr>
              <a:t>Complete Form 431069 – Privacy Agreement.  See the Instructions for assistance on filling it out. </a:t>
            </a:r>
            <a:endParaRPr/>
          </a:p>
          <a:p>
            <a:pPr indent="-285750" lvl="0" marL="285750" marR="0" rtl="0" algn="l">
              <a:spcBef>
                <a:spcPts val="900"/>
              </a:spcBef>
              <a:spcAft>
                <a:spcPts val="0"/>
              </a:spcAft>
              <a:buClr>
                <a:schemeClr val="lt1"/>
              </a:buClr>
              <a:buSzPts val="1800"/>
              <a:buFont typeface="Noto Sans Symbols"/>
              <a:buChar char="⮚"/>
            </a:pPr>
            <a:r>
              <a:rPr lang="en-US" sz="1800">
                <a:solidFill>
                  <a:schemeClr val="lt1"/>
                </a:solidFill>
                <a:latin typeface="PT Sans"/>
                <a:ea typeface="PT Sans"/>
                <a:cs typeface="PT Sans"/>
                <a:sym typeface="PT Sans"/>
              </a:rPr>
              <a:t>Make a photocopy of your License and attach it to the agreement.</a:t>
            </a:r>
            <a:endParaRPr/>
          </a:p>
          <a:p>
            <a:pPr indent="-285750" lvl="0" marL="285750" marR="0" rtl="0" algn="l">
              <a:spcBef>
                <a:spcPts val="900"/>
              </a:spcBef>
              <a:spcAft>
                <a:spcPts val="0"/>
              </a:spcAft>
              <a:buClr>
                <a:schemeClr val="lt1"/>
              </a:buClr>
              <a:buSzPts val="1800"/>
              <a:buFont typeface="Noto Sans Symbols"/>
              <a:buChar char="⮚"/>
            </a:pPr>
            <a:r>
              <a:rPr lang="en-US" sz="1800">
                <a:solidFill>
                  <a:schemeClr val="lt1"/>
                </a:solidFill>
                <a:latin typeface="PT Sans"/>
                <a:ea typeface="PT Sans"/>
                <a:cs typeface="PT Sans"/>
                <a:sym typeface="PT Sans"/>
              </a:rPr>
              <a:t>Provide Proof of Authority, which is proof you are authorized to make these decision on behalf of the County VA office. </a:t>
            </a:r>
            <a:endParaRPr/>
          </a:p>
          <a:p>
            <a:pPr indent="-285750" lvl="0" marL="285750" marR="0" rtl="0" algn="l">
              <a:spcBef>
                <a:spcPts val="900"/>
              </a:spcBef>
              <a:spcAft>
                <a:spcPts val="0"/>
              </a:spcAft>
              <a:buClr>
                <a:schemeClr val="lt1"/>
              </a:buClr>
              <a:buSzPts val="1800"/>
              <a:buFont typeface="Noto Sans Symbols"/>
              <a:buChar char="⮚"/>
            </a:pPr>
            <a:r>
              <a:rPr lang="en-US" sz="1800">
                <a:solidFill>
                  <a:schemeClr val="lt1"/>
                </a:solidFill>
                <a:latin typeface="PT Sans"/>
                <a:ea typeface="PT Sans"/>
                <a:cs typeface="PT Sans"/>
                <a:sym typeface="PT Sans"/>
              </a:rPr>
              <a:t>You can Email it to our Privacy Agreements Team at </a:t>
            </a:r>
            <a:r>
              <a:rPr lang="en-US" sz="1800" u="sng">
                <a:solidFill>
                  <a:schemeClr val="lt1"/>
                </a:solidFill>
                <a:latin typeface="PT Sans"/>
                <a:ea typeface="PT Sans"/>
                <a:cs typeface="PT Sans"/>
                <a:sym typeface="PT Sans"/>
                <a:hlinkClick r:id="rId3">
                  <a:extLst>
                    <a:ext uri="{A12FA001-AC4F-418D-AE19-62706E023703}">
                      <ahyp:hlinkClr val="tx"/>
                    </a:ext>
                  </a:extLst>
                </a:hlinkClick>
              </a:rPr>
              <a:t>privacy.agreements@iowadot.us</a:t>
            </a:r>
            <a:r>
              <a:rPr lang="en-US" sz="1800">
                <a:solidFill>
                  <a:schemeClr val="lt1"/>
                </a:solidFill>
                <a:latin typeface="PT Sans"/>
                <a:ea typeface="PT Sans"/>
                <a:cs typeface="PT Sans"/>
                <a:sym typeface="PT Sans"/>
              </a:rPr>
              <a:t>, Fax 515-817-6536 or mail it to the Iowa DOT. </a:t>
            </a:r>
            <a:endParaRPr/>
          </a:p>
          <a:p>
            <a:pPr indent="0" lvl="2" marL="914400" marR="0" rtl="0" algn="l">
              <a:spcBef>
                <a:spcPts val="900"/>
              </a:spcBef>
              <a:spcAft>
                <a:spcPts val="0"/>
              </a:spcAft>
              <a:buNone/>
            </a:pPr>
            <a:r>
              <a:rPr b="0" i="0" lang="en-US" sz="1800" u="none" cap="none" strike="noStrike">
                <a:solidFill>
                  <a:schemeClr val="lt1"/>
                </a:solidFill>
                <a:latin typeface="PT Sans"/>
                <a:ea typeface="PT Sans"/>
                <a:cs typeface="PT Sans"/>
                <a:sym typeface="PT Sans"/>
              </a:rPr>
              <a:t>Systems &amp; Admin Bureau</a:t>
            </a:r>
            <a:endParaRPr/>
          </a:p>
          <a:p>
            <a:pPr indent="0" lvl="2" marL="914400" marR="0" rtl="0" algn="l">
              <a:spcBef>
                <a:spcPts val="0"/>
              </a:spcBef>
              <a:spcAft>
                <a:spcPts val="0"/>
              </a:spcAft>
              <a:buNone/>
            </a:pPr>
            <a:r>
              <a:rPr b="0" i="0" lang="en-US" sz="1800" u="none" cap="none" strike="noStrike">
                <a:solidFill>
                  <a:schemeClr val="lt1"/>
                </a:solidFill>
                <a:latin typeface="PT Sans"/>
                <a:ea typeface="PT Sans"/>
                <a:cs typeface="PT Sans"/>
                <a:sym typeface="PT Sans"/>
              </a:rPr>
              <a:t>PO Box 9204</a:t>
            </a:r>
            <a:endParaRPr/>
          </a:p>
          <a:p>
            <a:pPr indent="0" lvl="2" marL="914400" marR="0" rtl="0" algn="l">
              <a:spcBef>
                <a:spcPts val="0"/>
              </a:spcBef>
              <a:spcAft>
                <a:spcPts val="0"/>
              </a:spcAft>
              <a:buNone/>
            </a:pPr>
            <a:r>
              <a:rPr b="0" i="0" lang="en-US" sz="1800" u="none" cap="none" strike="noStrike">
                <a:solidFill>
                  <a:schemeClr val="lt1"/>
                </a:solidFill>
                <a:latin typeface="PT Sans"/>
                <a:ea typeface="PT Sans"/>
                <a:cs typeface="PT Sans"/>
                <a:sym typeface="PT Sans"/>
              </a:rPr>
              <a:t>Des Moines, IA 50306-9204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idx="1" type="body"/>
          </p:nvPr>
        </p:nvSpPr>
        <p:spPr>
          <a:xfrm>
            <a:off x="1283668" y="3186029"/>
            <a:ext cx="4936331" cy="21760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b="1" lang="en-US"/>
              <a:t>DENISE SAID</a:t>
            </a:r>
            <a:endParaRPr b="1">
              <a:latin typeface="Calibri"/>
              <a:ea typeface="Calibri"/>
              <a:cs typeface="Calibri"/>
              <a:sym typeface="Calibri"/>
            </a:endParaRPr>
          </a:p>
          <a:p>
            <a:pPr indent="0" lvl="0" marL="0" rtl="0" algn="l">
              <a:lnSpc>
                <a:spcPct val="100000"/>
              </a:lnSpc>
              <a:spcBef>
                <a:spcPts val="900"/>
              </a:spcBef>
              <a:spcAft>
                <a:spcPts val="0"/>
              </a:spcAft>
              <a:buClr>
                <a:schemeClr val="dk1"/>
              </a:buClr>
              <a:buSzPts val="1800"/>
              <a:buNone/>
            </a:pPr>
            <a:r>
              <a:rPr lang="en-US" u="sng">
                <a:solidFill>
                  <a:schemeClr val="hlink"/>
                </a:solidFill>
                <a:hlinkClick r:id="rId3"/>
              </a:rPr>
              <a:t>Denise.Said@iowadot.us</a:t>
            </a:r>
            <a:r>
              <a:rPr lang="en-US"/>
              <a:t>  </a:t>
            </a:r>
            <a:endParaRPr/>
          </a:p>
          <a:p>
            <a:pPr indent="0" lvl="0" marL="0" rtl="0" algn="l">
              <a:lnSpc>
                <a:spcPct val="100000"/>
              </a:lnSpc>
              <a:spcBef>
                <a:spcPts val="900"/>
              </a:spcBef>
              <a:spcAft>
                <a:spcPts val="0"/>
              </a:spcAft>
              <a:buClr>
                <a:schemeClr val="dk1"/>
              </a:buClr>
              <a:buSzPts val="1800"/>
              <a:buNone/>
            </a:pPr>
            <a:r>
              <a:t/>
            </a:r>
            <a:endParaRPr/>
          </a:p>
          <a:p>
            <a:pPr indent="0" lvl="0" marL="0" rtl="0" algn="l">
              <a:lnSpc>
                <a:spcPct val="100000"/>
              </a:lnSpc>
              <a:spcBef>
                <a:spcPts val="900"/>
              </a:spcBef>
              <a:spcAft>
                <a:spcPts val="0"/>
              </a:spcAft>
              <a:buClr>
                <a:schemeClr val="dk1"/>
              </a:buClr>
              <a:buSzPts val="1800"/>
              <a:buNone/>
            </a:pPr>
            <a:r>
              <a:rPr b="1" lang="en-US"/>
              <a:t>PRIVACY TEAM</a:t>
            </a:r>
            <a:endParaRPr/>
          </a:p>
          <a:p>
            <a:pPr indent="0" lvl="0" marL="0" rtl="0" algn="l">
              <a:lnSpc>
                <a:spcPct val="100000"/>
              </a:lnSpc>
              <a:spcBef>
                <a:spcPts val="900"/>
              </a:spcBef>
              <a:spcAft>
                <a:spcPts val="0"/>
              </a:spcAft>
              <a:buClr>
                <a:schemeClr val="dk1"/>
              </a:buClr>
              <a:buSzPts val="1800"/>
              <a:buNone/>
            </a:pPr>
            <a:r>
              <a:rPr lang="en-US" u="sng">
                <a:solidFill>
                  <a:schemeClr val="hlink"/>
                </a:solidFill>
                <a:latin typeface="Calibri"/>
                <a:ea typeface="Calibri"/>
                <a:cs typeface="Calibri"/>
                <a:sym typeface="Calibri"/>
                <a:hlinkClick r:id="rId4"/>
              </a:rPr>
              <a:t>Privacy.Agreements@iowadot.us</a:t>
            </a:r>
            <a:r>
              <a:rPr lang="en-US">
                <a:latin typeface="Calibri"/>
                <a:ea typeface="Calibri"/>
                <a:cs typeface="Calibri"/>
                <a:sym typeface="Calibri"/>
              </a:rPr>
              <a:t> </a:t>
            </a:r>
            <a:endParaRPr/>
          </a:p>
        </p:txBody>
      </p:sp>
      <p:sp>
        <p:nvSpPr>
          <p:cNvPr id="128" name="Google Shape;128;p7"/>
          <p:cNvSpPr txBox="1"/>
          <p:nvPr/>
        </p:nvSpPr>
        <p:spPr>
          <a:xfrm>
            <a:off x="1283666" y="2389801"/>
            <a:ext cx="2569702" cy="358379"/>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accent1"/>
              </a:buClr>
              <a:buSzPts val="2400"/>
              <a:buFont typeface="Arial"/>
              <a:buNone/>
            </a:pPr>
            <a:r>
              <a:rPr b="1" lang="en-US" sz="2400">
                <a:solidFill>
                  <a:schemeClr val="accent1"/>
                </a:solidFill>
                <a:latin typeface="Arial"/>
                <a:ea typeface="Arial"/>
                <a:cs typeface="Arial"/>
                <a:sym typeface="Arial"/>
              </a:rPr>
              <a:t>Questions?</a:t>
            </a:r>
            <a:endParaRPr/>
          </a:p>
        </p:txBody>
      </p:sp>
      <p:cxnSp>
        <p:nvCxnSpPr>
          <p:cNvPr id="129" name="Google Shape;129;p7"/>
          <p:cNvCxnSpPr/>
          <p:nvPr/>
        </p:nvCxnSpPr>
        <p:spPr>
          <a:xfrm>
            <a:off x="1350169" y="2962960"/>
            <a:ext cx="480060" cy="0"/>
          </a:xfrm>
          <a:prstGeom prst="straightConnector1">
            <a:avLst/>
          </a:prstGeom>
          <a:noFill/>
          <a:ln cap="flat" cmpd="sng" w="57150">
            <a:solidFill>
              <a:schemeClr val="accent3"/>
            </a:solidFill>
            <a:prstDash val="solid"/>
            <a:miter lim="800000"/>
            <a:headEnd len="sm" w="sm" type="none"/>
            <a:tailEnd len="sm" w="sm" type="none"/>
          </a:ln>
        </p:spPr>
      </p:cxnSp>
      <p:grpSp>
        <p:nvGrpSpPr>
          <p:cNvPr id="130" name="Google Shape;130;p7"/>
          <p:cNvGrpSpPr/>
          <p:nvPr/>
        </p:nvGrpSpPr>
        <p:grpSpPr>
          <a:xfrm>
            <a:off x="770558" y="0"/>
            <a:ext cx="244954" cy="1094750"/>
            <a:chOff x="770558" y="0"/>
            <a:chExt cx="168795" cy="754380"/>
          </a:xfrm>
        </p:grpSpPr>
        <p:cxnSp>
          <p:nvCxnSpPr>
            <p:cNvPr id="131" name="Google Shape;131;p7"/>
            <p:cNvCxnSpPr/>
            <p:nvPr/>
          </p:nvCxnSpPr>
          <p:spPr>
            <a:xfrm>
              <a:off x="854955" y="0"/>
              <a:ext cx="0" cy="754380"/>
            </a:xfrm>
            <a:prstGeom prst="straightConnector1">
              <a:avLst/>
            </a:prstGeom>
            <a:noFill/>
            <a:ln cap="flat" cmpd="sng" w="28575">
              <a:solidFill>
                <a:schemeClr val="accent3"/>
              </a:solidFill>
              <a:prstDash val="solid"/>
              <a:miter lim="800000"/>
              <a:headEnd len="sm" w="sm" type="none"/>
              <a:tailEnd len="sm" w="sm" type="none"/>
            </a:ln>
          </p:spPr>
        </p:cxnSp>
        <p:cxnSp>
          <p:nvCxnSpPr>
            <p:cNvPr id="132" name="Google Shape;132;p7"/>
            <p:cNvCxnSpPr/>
            <p:nvPr/>
          </p:nvCxnSpPr>
          <p:spPr>
            <a:xfrm>
              <a:off x="770558" y="0"/>
              <a:ext cx="0" cy="754380"/>
            </a:xfrm>
            <a:prstGeom prst="straightConnector1">
              <a:avLst/>
            </a:prstGeom>
            <a:noFill/>
            <a:ln cap="flat" cmpd="sng" w="28575">
              <a:solidFill>
                <a:schemeClr val="accent2"/>
              </a:solidFill>
              <a:prstDash val="solid"/>
              <a:miter lim="800000"/>
              <a:headEnd len="sm" w="sm" type="none"/>
              <a:tailEnd len="sm" w="sm" type="none"/>
            </a:ln>
          </p:spPr>
        </p:cxnSp>
        <p:cxnSp>
          <p:nvCxnSpPr>
            <p:cNvPr id="133" name="Google Shape;133;p7"/>
            <p:cNvCxnSpPr/>
            <p:nvPr/>
          </p:nvCxnSpPr>
          <p:spPr>
            <a:xfrm>
              <a:off x="939353" y="0"/>
              <a:ext cx="0" cy="754380"/>
            </a:xfrm>
            <a:prstGeom prst="straightConnector1">
              <a:avLst/>
            </a:prstGeom>
            <a:noFill/>
            <a:ln cap="flat" cmpd="sng" w="28575">
              <a:solidFill>
                <a:schemeClr val="accent6"/>
              </a:solidFill>
              <a:prstDash val="solid"/>
              <a:miter lim="800000"/>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ew Iowa Branding">
      <a:dk1>
        <a:srgbClr val="000000"/>
      </a:dk1>
      <a:lt1>
        <a:srgbClr val="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2023-12-21T16:39:01Z</dcterms:created>
  <dc:creator>Meyer, Hillary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