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7" r:id="rId13"/>
    <p:sldId id="266"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kes, Heidi A." userId="e17e0724-299a-4281-b228-514ec84db89d" providerId="ADAL" clId="{5B1EFFA3-780C-4C3C-80E3-5FEBB9B5D224}"/>
    <pc:docChg chg="undo custSel addSld modSld">
      <pc:chgData name="Vokes, Heidi A." userId="e17e0724-299a-4281-b228-514ec84db89d" providerId="ADAL" clId="{5B1EFFA3-780C-4C3C-80E3-5FEBB9B5D224}" dt="2024-10-15T18:48:51.388" v="1759" actId="26606"/>
      <pc:docMkLst>
        <pc:docMk/>
      </pc:docMkLst>
      <pc:sldChg chg="addSp delSp modSp mod setBg">
        <pc:chgData name="Vokes, Heidi A." userId="e17e0724-299a-4281-b228-514ec84db89d" providerId="ADAL" clId="{5B1EFFA3-780C-4C3C-80E3-5FEBB9B5D224}" dt="2024-10-15T18:17:21.461" v="330" actId="26606"/>
        <pc:sldMkLst>
          <pc:docMk/>
          <pc:sldMk cId="3797801887" sldId="261"/>
        </pc:sldMkLst>
        <pc:spChg chg="mod">
          <ac:chgData name="Vokes, Heidi A." userId="e17e0724-299a-4281-b228-514ec84db89d" providerId="ADAL" clId="{5B1EFFA3-780C-4C3C-80E3-5FEBB9B5D224}" dt="2024-10-15T18:17:05.951" v="327" actId="26606"/>
          <ac:spMkLst>
            <pc:docMk/>
            <pc:sldMk cId="3797801887" sldId="261"/>
            <ac:spMk id="3" creationId="{E928C083-5430-CA3F-4B65-1CF2B05A97D9}"/>
          </ac:spMkLst>
        </pc:spChg>
        <pc:spChg chg="mod">
          <ac:chgData name="Vokes, Heidi A." userId="e17e0724-299a-4281-b228-514ec84db89d" providerId="ADAL" clId="{5B1EFFA3-780C-4C3C-80E3-5FEBB9B5D224}" dt="2024-10-15T18:17:05.951" v="327" actId="26606"/>
          <ac:spMkLst>
            <pc:docMk/>
            <pc:sldMk cId="3797801887" sldId="261"/>
            <ac:spMk id="4" creationId="{B07BE0B1-54DD-E4CE-E323-A071D3806E10}"/>
          </ac:spMkLst>
        </pc:spChg>
        <pc:spChg chg="add del">
          <ac:chgData name="Vokes, Heidi A." userId="e17e0724-299a-4281-b228-514ec84db89d" providerId="ADAL" clId="{5B1EFFA3-780C-4C3C-80E3-5FEBB9B5D224}" dt="2024-10-15T18:17:05.931" v="326" actId="26606"/>
          <ac:spMkLst>
            <pc:docMk/>
            <pc:sldMk cId="3797801887" sldId="261"/>
            <ac:spMk id="9" creationId="{C9A36457-A5F4-4103-A443-02581C09185B}"/>
          </ac:spMkLst>
        </pc:spChg>
        <pc:spChg chg="add del">
          <ac:chgData name="Vokes, Heidi A." userId="e17e0724-299a-4281-b228-514ec84db89d" providerId="ADAL" clId="{5B1EFFA3-780C-4C3C-80E3-5FEBB9B5D224}" dt="2024-10-15T18:17:05.931" v="326" actId="26606"/>
          <ac:spMkLst>
            <pc:docMk/>
            <pc:sldMk cId="3797801887" sldId="261"/>
            <ac:spMk id="11" creationId="{DC5FB7E8-B636-40FA-BE8D-48145C0F5C57}"/>
          </ac:spMkLst>
        </pc:spChg>
        <pc:spChg chg="add del">
          <ac:chgData name="Vokes, Heidi A." userId="e17e0724-299a-4281-b228-514ec84db89d" providerId="ADAL" clId="{5B1EFFA3-780C-4C3C-80E3-5FEBB9B5D224}" dt="2024-10-15T18:17:05.931" v="326" actId="26606"/>
          <ac:spMkLst>
            <pc:docMk/>
            <pc:sldMk cId="3797801887" sldId="261"/>
            <ac:spMk id="13" creationId="{142DCE2C-2863-46FA-9BE7-24365A24D9BA}"/>
          </ac:spMkLst>
        </pc:spChg>
        <pc:spChg chg="add del">
          <ac:chgData name="Vokes, Heidi A." userId="e17e0724-299a-4281-b228-514ec84db89d" providerId="ADAL" clId="{5B1EFFA3-780C-4C3C-80E3-5FEBB9B5D224}" dt="2024-10-15T18:17:21.461" v="330" actId="26606"/>
          <ac:spMkLst>
            <pc:docMk/>
            <pc:sldMk cId="3797801887" sldId="261"/>
            <ac:spMk id="15" creationId="{E02239D2-A05D-4A1C-9F06-FBA7FC730E1B}"/>
          </ac:spMkLst>
        </pc:spChg>
        <pc:spChg chg="add del">
          <ac:chgData name="Vokes, Heidi A." userId="e17e0724-299a-4281-b228-514ec84db89d" providerId="ADAL" clId="{5B1EFFA3-780C-4C3C-80E3-5FEBB9B5D224}" dt="2024-10-15T18:17:21.451" v="329" actId="26606"/>
          <ac:spMkLst>
            <pc:docMk/>
            <pc:sldMk cId="3797801887" sldId="261"/>
            <ac:spMk id="22" creationId="{E02239D2-A05D-4A1C-9F06-FBA7FC730E1B}"/>
          </ac:spMkLst>
        </pc:spChg>
        <pc:spChg chg="add">
          <ac:chgData name="Vokes, Heidi A." userId="e17e0724-299a-4281-b228-514ec84db89d" providerId="ADAL" clId="{5B1EFFA3-780C-4C3C-80E3-5FEBB9B5D224}" dt="2024-10-15T18:17:21.461" v="330" actId="26606"/>
          <ac:spMkLst>
            <pc:docMk/>
            <pc:sldMk cId="3797801887" sldId="261"/>
            <ac:spMk id="24" creationId="{E02239D2-A05D-4A1C-9F06-FBA7FC730E1B}"/>
          </ac:spMkLst>
        </pc:spChg>
        <pc:picChg chg="add ord">
          <ac:chgData name="Vokes, Heidi A." userId="e17e0724-299a-4281-b228-514ec84db89d" providerId="ADAL" clId="{5B1EFFA3-780C-4C3C-80E3-5FEBB9B5D224}" dt="2024-10-15T18:17:21.461" v="330" actId="26606"/>
          <ac:picMkLst>
            <pc:docMk/>
            <pc:sldMk cId="3797801887" sldId="261"/>
            <ac:picMk id="8" creationId="{04181255-E409-5BFA-DAD9-E6D7F4AB2778}"/>
          </ac:picMkLst>
        </pc:picChg>
        <pc:picChg chg="add del">
          <ac:chgData name="Vokes, Heidi A." userId="e17e0724-299a-4281-b228-514ec84db89d" providerId="ADAL" clId="{5B1EFFA3-780C-4C3C-80E3-5FEBB9B5D224}" dt="2024-10-15T18:17:21.451" v="329" actId="26606"/>
          <ac:picMkLst>
            <pc:docMk/>
            <pc:sldMk cId="3797801887" sldId="261"/>
            <ac:picMk id="19" creationId="{3BCAD872-DAF4-E1B3-8937-D35452BF0A65}"/>
          </ac:picMkLst>
        </pc:picChg>
        <pc:picChg chg="add">
          <ac:chgData name="Vokes, Heidi A." userId="e17e0724-299a-4281-b228-514ec84db89d" providerId="ADAL" clId="{5B1EFFA3-780C-4C3C-80E3-5FEBB9B5D224}" dt="2024-10-15T18:17:21.461" v="330" actId="26606"/>
          <ac:picMkLst>
            <pc:docMk/>
            <pc:sldMk cId="3797801887" sldId="261"/>
            <ac:picMk id="25" creationId="{2DB62B72-A15E-54B7-24A5-14AF74622905}"/>
          </ac:picMkLst>
        </pc:picChg>
      </pc:sldChg>
      <pc:sldChg chg="addSp delSp mod modClrScheme chgLayout">
        <pc:chgData name="Vokes, Heidi A." userId="e17e0724-299a-4281-b228-514ec84db89d" providerId="ADAL" clId="{5B1EFFA3-780C-4C3C-80E3-5FEBB9B5D224}" dt="2024-10-15T14:27:38.101" v="1" actId="22"/>
        <pc:sldMkLst>
          <pc:docMk/>
          <pc:sldMk cId="402586792" sldId="262"/>
        </pc:sldMkLst>
        <pc:spChg chg="del">
          <ac:chgData name="Vokes, Heidi A." userId="e17e0724-299a-4281-b228-514ec84db89d" providerId="ADAL" clId="{5B1EFFA3-780C-4C3C-80E3-5FEBB9B5D224}" dt="2024-10-15T14:27:20.362" v="0" actId="700"/>
          <ac:spMkLst>
            <pc:docMk/>
            <pc:sldMk cId="402586792" sldId="262"/>
            <ac:spMk id="2" creationId="{FF062AB2-0680-2020-3BE1-6811B230200A}"/>
          </ac:spMkLst>
        </pc:spChg>
        <pc:spChg chg="del">
          <ac:chgData name="Vokes, Heidi A." userId="e17e0724-299a-4281-b228-514ec84db89d" providerId="ADAL" clId="{5B1EFFA3-780C-4C3C-80E3-5FEBB9B5D224}" dt="2024-10-15T14:27:20.362" v="0" actId="700"/>
          <ac:spMkLst>
            <pc:docMk/>
            <pc:sldMk cId="402586792" sldId="262"/>
            <ac:spMk id="3" creationId="{2E74F465-F7F7-E869-E0E6-1F0A659E59A0}"/>
          </ac:spMkLst>
        </pc:spChg>
        <pc:picChg chg="add">
          <ac:chgData name="Vokes, Heidi A." userId="e17e0724-299a-4281-b228-514ec84db89d" providerId="ADAL" clId="{5B1EFFA3-780C-4C3C-80E3-5FEBB9B5D224}" dt="2024-10-15T14:27:38.101" v="1" actId="22"/>
          <ac:picMkLst>
            <pc:docMk/>
            <pc:sldMk cId="402586792" sldId="262"/>
            <ac:picMk id="5" creationId="{5DADC2C7-05F5-51BC-CF91-4FFB5EC58CD8}"/>
          </ac:picMkLst>
        </pc:picChg>
      </pc:sldChg>
      <pc:sldChg chg="addSp delSp modSp new mod setBg modClrScheme chgLayout">
        <pc:chgData name="Vokes, Heidi A." userId="e17e0724-299a-4281-b228-514ec84db89d" providerId="ADAL" clId="{5B1EFFA3-780C-4C3C-80E3-5FEBB9B5D224}" dt="2024-10-15T18:16:30.652" v="324" actId="26606"/>
        <pc:sldMkLst>
          <pc:docMk/>
          <pc:sldMk cId="2288047506" sldId="263"/>
        </pc:sldMkLst>
        <pc:spChg chg="add mod">
          <ac:chgData name="Vokes, Heidi A." userId="e17e0724-299a-4281-b228-514ec84db89d" providerId="ADAL" clId="{5B1EFFA3-780C-4C3C-80E3-5FEBB9B5D224}" dt="2024-10-15T18:16:30.652" v="324" actId="26606"/>
          <ac:spMkLst>
            <pc:docMk/>
            <pc:sldMk cId="2288047506" sldId="263"/>
            <ac:spMk id="2" creationId="{605026C0-70E7-1EE9-02E3-6C703F9EAF94}"/>
          </ac:spMkLst>
        </pc:spChg>
        <pc:spChg chg="add del mod">
          <ac:chgData name="Vokes, Heidi A." userId="e17e0724-299a-4281-b228-514ec84db89d" providerId="ADAL" clId="{5B1EFFA3-780C-4C3C-80E3-5FEBB9B5D224}" dt="2024-10-15T18:16:11.927" v="323" actId="26606"/>
          <ac:spMkLst>
            <pc:docMk/>
            <pc:sldMk cId="2288047506" sldId="263"/>
            <ac:spMk id="3" creationId="{15710BA6-0734-35E1-DC94-8E580CB12967}"/>
          </ac:spMkLst>
        </pc:spChg>
        <pc:spChg chg="add del">
          <ac:chgData name="Vokes, Heidi A." userId="e17e0724-299a-4281-b228-514ec84db89d" providerId="ADAL" clId="{5B1EFFA3-780C-4C3C-80E3-5FEBB9B5D224}" dt="2024-10-15T18:16:11.927" v="323" actId="26606"/>
          <ac:spMkLst>
            <pc:docMk/>
            <pc:sldMk cId="2288047506" sldId="263"/>
            <ac:spMk id="8" creationId="{081EA652-8C6A-4E69-BEB9-170809474553}"/>
          </ac:spMkLst>
        </pc:spChg>
        <pc:spChg chg="add del">
          <ac:chgData name="Vokes, Heidi A." userId="e17e0724-299a-4281-b228-514ec84db89d" providerId="ADAL" clId="{5B1EFFA3-780C-4C3C-80E3-5FEBB9B5D224}" dt="2024-10-15T18:16:11.927" v="323" actId="26606"/>
          <ac:spMkLst>
            <pc:docMk/>
            <pc:sldMk cId="2288047506" sldId="263"/>
            <ac:spMk id="10" creationId="{5298780A-33B9-4EA2-8F67-DE68AD62841B}"/>
          </ac:spMkLst>
        </pc:spChg>
        <pc:spChg chg="add del">
          <ac:chgData name="Vokes, Heidi A." userId="e17e0724-299a-4281-b228-514ec84db89d" providerId="ADAL" clId="{5B1EFFA3-780C-4C3C-80E3-5FEBB9B5D224}" dt="2024-10-15T18:16:11.927" v="323" actId="26606"/>
          <ac:spMkLst>
            <pc:docMk/>
            <pc:sldMk cId="2288047506" sldId="263"/>
            <ac:spMk id="12" creationId="{7F488E8B-4E1E-4402-8935-D4E6C02615C7}"/>
          </ac:spMkLst>
        </pc:spChg>
        <pc:spChg chg="add del">
          <ac:chgData name="Vokes, Heidi A." userId="e17e0724-299a-4281-b228-514ec84db89d" providerId="ADAL" clId="{5B1EFFA3-780C-4C3C-80E3-5FEBB9B5D224}" dt="2024-10-15T18:16:30.652" v="324" actId="26606"/>
          <ac:spMkLst>
            <pc:docMk/>
            <pc:sldMk cId="2288047506" sldId="263"/>
            <ac:spMk id="18" creationId="{2659FDB4-FCBE-4A89-B46D-43D4FA54464D}"/>
          </ac:spMkLst>
        </pc:spChg>
        <pc:spChg chg="add">
          <ac:chgData name="Vokes, Heidi A." userId="e17e0724-299a-4281-b228-514ec84db89d" providerId="ADAL" clId="{5B1EFFA3-780C-4C3C-80E3-5FEBB9B5D224}" dt="2024-10-15T18:16:30.652" v="324" actId="26606"/>
          <ac:spMkLst>
            <pc:docMk/>
            <pc:sldMk cId="2288047506" sldId="263"/>
            <ac:spMk id="25" creationId="{257363FD-7E77-4145-9483-331A807ADF0E}"/>
          </ac:spMkLst>
        </pc:spChg>
        <pc:graphicFrameChg chg="add mod modGraphic">
          <ac:chgData name="Vokes, Heidi A." userId="e17e0724-299a-4281-b228-514ec84db89d" providerId="ADAL" clId="{5B1EFFA3-780C-4C3C-80E3-5FEBB9B5D224}" dt="2024-10-15T18:16:30.652" v="324" actId="26606"/>
          <ac:graphicFrameMkLst>
            <pc:docMk/>
            <pc:sldMk cId="2288047506" sldId="263"/>
            <ac:graphicFrameMk id="14" creationId="{4F60E555-C668-4C88-7D39-13BE0DA3E9E8}"/>
          </ac:graphicFrameMkLst>
        </pc:graphicFrameChg>
        <pc:cxnChg chg="add del">
          <ac:chgData name="Vokes, Heidi A." userId="e17e0724-299a-4281-b228-514ec84db89d" providerId="ADAL" clId="{5B1EFFA3-780C-4C3C-80E3-5FEBB9B5D224}" dt="2024-10-15T18:16:30.652" v="324" actId="26606"/>
          <ac:cxnSpMkLst>
            <pc:docMk/>
            <pc:sldMk cId="2288047506" sldId="263"/>
            <ac:cxnSpMk id="20" creationId="{C8F51B3F-8331-4E4A-AE96-D47B1006EEAD}"/>
          </ac:cxnSpMkLst>
        </pc:cxnChg>
      </pc:sldChg>
      <pc:sldChg chg="addSp delSp modSp new mod modClrScheme chgLayout">
        <pc:chgData name="Vokes, Heidi A." userId="e17e0724-299a-4281-b228-514ec84db89d" providerId="ADAL" clId="{5B1EFFA3-780C-4C3C-80E3-5FEBB9B5D224}" dt="2024-10-15T18:47:45.100" v="1736" actId="700"/>
        <pc:sldMkLst>
          <pc:docMk/>
          <pc:sldMk cId="1260042319" sldId="264"/>
        </pc:sldMkLst>
        <pc:spChg chg="add del mod ord">
          <ac:chgData name="Vokes, Heidi A." userId="e17e0724-299a-4281-b228-514ec84db89d" providerId="ADAL" clId="{5B1EFFA3-780C-4C3C-80E3-5FEBB9B5D224}" dt="2024-10-15T18:47:45.100" v="1736" actId="700"/>
          <ac:spMkLst>
            <pc:docMk/>
            <pc:sldMk cId="1260042319" sldId="264"/>
            <ac:spMk id="4" creationId="{BB352D9B-5AD0-F73B-45DA-FDE73F4F34B5}"/>
          </ac:spMkLst>
        </pc:spChg>
        <pc:spChg chg="add del mod ord">
          <ac:chgData name="Vokes, Heidi A." userId="e17e0724-299a-4281-b228-514ec84db89d" providerId="ADAL" clId="{5B1EFFA3-780C-4C3C-80E3-5FEBB9B5D224}" dt="2024-10-15T18:47:45.100" v="1736" actId="700"/>
          <ac:spMkLst>
            <pc:docMk/>
            <pc:sldMk cId="1260042319" sldId="264"/>
            <ac:spMk id="5" creationId="{1584CDC0-7AA9-C85A-5268-0E49D7812B23}"/>
          </ac:spMkLst>
        </pc:spChg>
        <pc:picChg chg="add">
          <ac:chgData name="Vokes, Heidi A." userId="e17e0724-299a-4281-b228-514ec84db89d" providerId="ADAL" clId="{5B1EFFA3-780C-4C3C-80E3-5FEBB9B5D224}" dt="2024-10-15T17:25:59.753" v="9" actId="22"/>
          <ac:picMkLst>
            <pc:docMk/>
            <pc:sldMk cId="1260042319" sldId="264"/>
            <ac:picMk id="3" creationId="{2C098610-7D00-E76E-2ED7-D3FF1E4A0914}"/>
          </ac:picMkLst>
        </pc:picChg>
      </pc:sldChg>
      <pc:sldChg chg="addSp delSp modSp new mod setBg">
        <pc:chgData name="Vokes, Heidi A." userId="e17e0724-299a-4281-b228-514ec84db89d" providerId="ADAL" clId="{5B1EFFA3-780C-4C3C-80E3-5FEBB9B5D224}" dt="2024-10-15T18:18:50.602" v="335" actId="26606"/>
        <pc:sldMkLst>
          <pc:docMk/>
          <pc:sldMk cId="3517179833" sldId="265"/>
        </pc:sldMkLst>
        <pc:spChg chg="mod">
          <ac:chgData name="Vokes, Heidi A." userId="e17e0724-299a-4281-b228-514ec84db89d" providerId="ADAL" clId="{5B1EFFA3-780C-4C3C-80E3-5FEBB9B5D224}" dt="2024-10-15T18:18:50.602" v="335" actId="26606"/>
          <ac:spMkLst>
            <pc:docMk/>
            <pc:sldMk cId="3517179833" sldId="265"/>
            <ac:spMk id="2" creationId="{1DE1D2C4-20FF-EC48-9204-86233B3F58F8}"/>
          </ac:spMkLst>
        </pc:spChg>
        <pc:spChg chg="mod">
          <ac:chgData name="Vokes, Heidi A." userId="e17e0724-299a-4281-b228-514ec84db89d" providerId="ADAL" clId="{5B1EFFA3-780C-4C3C-80E3-5FEBB9B5D224}" dt="2024-10-15T18:18:50.602" v="335" actId="26606"/>
          <ac:spMkLst>
            <pc:docMk/>
            <pc:sldMk cId="3517179833" sldId="265"/>
            <ac:spMk id="3" creationId="{E0F31E03-1FF1-E165-3C54-384E9457FFA3}"/>
          </ac:spMkLst>
        </pc:spChg>
        <pc:spChg chg="add del">
          <ac:chgData name="Vokes, Heidi A." userId="e17e0724-299a-4281-b228-514ec84db89d" providerId="ADAL" clId="{5B1EFFA3-780C-4C3C-80E3-5FEBB9B5D224}" dt="2024-10-15T18:14:59.245" v="320" actId="26606"/>
          <ac:spMkLst>
            <pc:docMk/>
            <pc:sldMk cId="3517179833" sldId="265"/>
            <ac:spMk id="8" creationId="{081EA652-8C6A-4E69-BEB9-170809474553}"/>
          </ac:spMkLst>
        </pc:spChg>
        <pc:spChg chg="add del">
          <ac:chgData name="Vokes, Heidi A." userId="e17e0724-299a-4281-b228-514ec84db89d" providerId="ADAL" clId="{5B1EFFA3-780C-4C3C-80E3-5FEBB9B5D224}" dt="2024-10-15T18:14:59.245" v="320" actId="26606"/>
          <ac:spMkLst>
            <pc:docMk/>
            <pc:sldMk cId="3517179833" sldId="265"/>
            <ac:spMk id="10" creationId="{A4026A73-1F7F-49F2-B319-8CA3B3D53269}"/>
          </ac:spMkLst>
        </pc:spChg>
        <pc:spChg chg="add del">
          <ac:chgData name="Vokes, Heidi A." userId="e17e0724-299a-4281-b228-514ec84db89d" providerId="ADAL" clId="{5B1EFFA3-780C-4C3C-80E3-5FEBB9B5D224}" dt="2024-10-15T18:14:59.245" v="320" actId="26606"/>
          <ac:spMkLst>
            <pc:docMk/>
            <pc:sldMk cId="3517179833" sldId="265"/>
            <ac:spMk id="12" creationId="{5298780A-33B9-4EA2-8F67-DE68AD62841B}"/>
          </ac:spMkLst>
        </pc:spChg>
        <pc:spChg chg="add del">
          <ac:chgData name="Vokes, Heidi A." userId="e17e0724-299a-4281-b228-514ec84db89d" providerId="ADAL" clId="{5B1EFFA3-780C-4C3C-80E3-5FEBB9B5D224}" dt="2024-10-15T18:14:59.245" v="320" actId="26606"/>
          <ac:spMkLst>
            <pc:docMk/>
            <pc:sldMk cId="3517179833" sldId="265"/>
            <ac:spMk id="14" creationId="{7F488E8B-4E1E-4402-8935-D4E6C02615C7}"/>
          </ac:spMkLst>
        </pc:spChg>
        <pc:spChg chg="add del">
          <ac:chgData name="Vokes, Heidi A." userId="e17e0724-299a-4281-b228-514ec84db89d" providerId="ADAL" clId="{5B1EFFA3-780C-4C3C-80E3-5FEBB9B5D224}" dt="2024-10-15T18:18:18.288" v="333" actId="26606"/>
          <ac:spMkLst>
            <pc:docMk/>
            <pc:sldMk cId="3517179833" sldId="265"/>
            <ac:spMk id="21" creationId="{1709F1D5-B0F1-4714-A239-E5B61C161915}"/>
          </ac:spMkLst>
        </pc:spChg>
        <pc:spChg chg="add del">
          <ac:chgData name="Vokes, Heidi A." userId="e17e0724-299a-4281-b228-514ec84db89d" providerId="ADAL" clId="{5B1EFFA3-780C-4C3C-80E3-5FEBB9B5D224}" dt="2024-10-15T18:18:18.288" v="333" actId="26606"/>
          <ac:spMkLst>
            <pc:docMk/>
            <pc:sldMk cId="3517179833" sldId="265"/>
            <ac:spMk id="23" creationId="{228FB460-D3FF-4440-A020-05982A09E517}"/>
          </ac:spMkLst>
        </pc:spChg>
        <pc:spChg chg="add del">
          <ac:chgData name="Vokes, Heidi A." userId="e17e0724-299a-4281-b228-514ec84db89d" providerId="ADAL" clId="{5B1EFFA3-780C-4C3C-80E3-5FEBB9B5D224}" dt="2024-10-15T18:18:18.288" v="333" actId="26606"/>
          <ac:spMkLst>
            <pc:docMk/>
            <pc:sldMk cId="3517179833" sldId="265"/>
            <ac:spMk id="25" creationId="{14847E93-7DC1-4D4B-8829-B19AA7137C50}"/>
          </ac:spMkLst>
        </pc:spChg>
        <pc:spChg chg="add del">
          <ac:chgData name="Vokes, Heidi A." userId="e17e0724-299a-4281-b228-514ec84db89d" providerId="ADAL" clId="{5B1EFFA3-780C-4C3C-80E3-5FEBB9B5D224}" dt="2024-10-15T18:18:18.288" v="333" actId="26606"/>
          <ac:spMkLst>
            <pc:docMk/>
            <pc:sldMk cId="3517179833" sldId="265"/>
            <ac:spMk id="27" creationId="{5566D6E1-03A1-4D73-A4E0-35D74D568A04}"/>
          </ac:spMkLst>
        </pc:spChg>
        <pc:spChg chg="add del">
          <ac:chgData name="Vokes, Heidi A." userId="e17e0724-299a-4281-b228-514ec84db89d" providerId="ADAL" clId="{5B1EFFA3-780C-4C3C-80E3-5FEBB9B5D224}" dt="2024-10-15T18:18:18.288" v="333" actId="26606"/>
          <ac:spMkLst>
            <pc:docMk/>
            <pc:sldMk cId="3517179833" sldId="265"/>
            <ac:spMk id="29" creationId="{9F835A99-04AC-494A-A572-AFE8413CC938}"/>
          </ac:spMkLst>
        </pc:spChg>
        <pc:spChg chg="add del">
          <ac:chgData name="Vokes, Heidi A." userId="e17e0724-299a-4281-b228-514ec84db89d" providerId="ADAL" clId="{5B1EFFA3-780C-4C3C-80E3-5FEBB9B5D224}" dt="2024-10-15T18:18:18.288" v="333" actId="26606"/>
          <ac:spMkLst>
            <pc:docMk/>
            <pc:sldMk cId="3517179833" sldId="265"/>
            <ac:spMk id="31" creationId="{7B786209-1B0B-4CA9-9BDD-F7327066A84D}"/>
          </ac:spMkLst>
        </pc:spChg>
        <pc:spChg chg="add del">
          <ac:chgData name="Vokes, Heidi A." userId="e17e0724-299a-4281-b228-514ec84db89d" providerId="ADAL" clId="{5B1EFFA3-780C-4C3C-80E3-5FEBB9B5D224}" dt="2024-10-15T18:18:18.288" v="333" actId="26606"/>
          <ac:spMkLst>
            <pc:docMk/>
            <pc:sldMk cId="3517179833" sldId="265"/>
            <ac:spMk id="33" creationId="{2D2964BB-484D-45AE-AD66-D407D0629652}"/>
          </ac:spMkLst>
        </pc:spChg>
        <pc:spChg chg="add del">
          <ac:chgData name="Vokes, Heidi A." userId="e17e0724-299a-4281-b228-514ec84db89d" providerId="ADAL" clId="{5B1EFFA3-780C-4C3C-80E3-5FEBB9B5D224}" dt="2024-10-15T18:18:18.288" v="333" actId="26606"/>
          <ac:spMkLst>
            <pc:docMk/>
            <pc:sldMk cId="3517179833" sldId="265"/>
            <ac:spMk id="35" creationId="{6691AC69-A76E-4DAB-B565-468B6B87ACF3}"/>
          </ac:spMkLst>
        </pc:spChg>
        <pc:spChg chg="add del">
          <ac:chgData name="Vokes, Heidi A." userId="e17e0724-299a-4281-b228-514ec84db89d" providerId="ADAL" clId="{5B1EFFA3-780C-4C3C-80E3-5FEBB9B5D224}" dt="2024-10-15T18:18:18.278" v="332" actId="26606"/>
          <ac:spMkLst>
            <pc:docMk/>
            <pc:sldMk cId="3517179833" sldId="265"/>
            <ac:spMk id="40" creationId="{6CC7D015-0DD8-420F-A568-AC4FEDC41251}"/>
          </ac:spMkLst>
        </pc:spChg>
        <pc:spChg chg="add del">
          <ac:chgData name="Vokes, Heidi A." userId="e17e0724-299a-4281-b228-514ec84db89d" providerId="ADAL" clId="{5B1EFFA3-780C-4C3C-80E3-5FEBB9B5D224}" dt="2024-10-15T18:18:50.602" v="335" actId="26606"/>
          <ac:spMkLst>
            <pc:docMk/>
            <pc:sldMk cId="3517179833" sldId="265"/>
            <ac:spMk id="42" creationId="{56688E73-49B9-4052-A836-D248C825D70D}"/>
          </ac:spMkLst>
        </pc:spChg>
        <pc:spChg chg="add">
          <ac:chgData name="Vokes, Heidi A." userId="e17e0724-299a-4281-b228-514ec84db89d" providerId="ADAL" clId="{5B1EFFA3-780C-4C3C-80E3-5FEBB9B5D224}" dt="2024-10-15T18:18:50.602" v="335" actId="26606"/>
          <ac:spMkLst>
            <pc:docMk/>
            <pc:sldMk cId="3517179833" sldId="265"/>
            <ac:spMk id="47" creationId="{17718681-A12E-49D6-9925-DD7C68176D61}"/>
          </ac:spMkLst>
        </pc:spChg>
        <pc:spChg chg="add">
          <ac:chgData name="Vokes, Heidi A." userId="e17e0724-299a-4281-b228-514ec84db89d" providerId="ADAL" clId="{5B1EFFA3-780C-4C3C-80E3-5FEBB9B5D224}" dt="2024-10-15T18:18:50.602" v="335" actId="26606"/>
          <ac:spMkLst>
            <pc:docMk/>
            <pc:sldMk cId="3517179833" sldId="265"/>
            <ac:spMk id="49" creationId="{FBD77573-9EF2-4C35-8285-A1CF6FBB0EA5}"/>
          </ac:spMkLst>
        </pc:spChg>
        <pc:cxnChg chg="add del">
          <ac:chgData name="Vokes, Heidi A." userId="e17e0724-299a-4281-b228-514ec84db89d" providerId="ADAL" clId="{5B1EFFA3-780C-4C3C-80E3-5FEBB9B5D224}" dt="2024-10-15T18:14:59.245" v="320" actId="26606"/>
          <ac:cxnSpMkLst>
            <pc:docMk/>
            <pc:sldMk cId="3517179833" sldId="265"/>
            <ac:cxnSpMk id="16" creationId="{23AAC9B5-8015-485C-ACF9-A750390E9A56}"/>
          </ac:cxnSpMkLst>
        </pc:cxnChg>
      </pc:sldChg>
      <pc:sldChg chg="addSp delSp modSp new mod modClrScheme chgLayout">
        <pc:chgData name="Vokes, Heidi A." userId="e17e0724-299a-4281-b228-514ec84db89d" providerId="ADAL" clId="{5B1EFFA3-780C-4C3C-80E3-5FEBB9B5D224}" dt="2024-10-15T18:40:26.107" v="1441" actId="14100"/>
        <pc:sldMkLst>
          <pc:docMk/>
          <pc:sldMk cId="3891923612" sldId="266"/>
        </pc:sldMkLst>
        <pc:spChg chg="add mod ord">
          <ac:chgData name="Vokes, Heidi A." userId="e17e0724-299a-4281-b228-514ec84db89d" providerId="ADAL" clId="{5B1EFFA3-780C-4C3C-80E3-5FEBB9B5D224}" dt="2024-10-15T18:40:26.107" v="1441" actId="14100"/>
          <ac:spMkLst>
            <pc:docMk/>
            <pc:sldMk cId="3891923612" sldId="266"/>
            <ac:spMk id="4" creationId="{E63DCEB6-D8A3-7D65-744B-33DFB95F3BA8}"/>
          </ac:spMkLst>
        </pc:spChg>
        <pc:spChg chg="add del mod ord">
          <ac:chgData name="Vokes, Heidi A." userId="e17e0724-299a-4281-b228-514ec84db89d" providerId="ADAL" clId="{5B1EFFA3-780C-4C3C-80E3-5FEBB9B5D224}" dt="2024-10-15T18:35:08.705" v="1010"/>
          <ac:spMkLst>
            <pc:docMk/>
            <pc:sldMk cId="3891923612" sldId="266"/>
            <ac:spMk id="5" creationId="{2E97E0D5-825C-CBD1-E2DB-B50C2DC579CA}"/>
          </ac:spMkLst>
        </pc:spChg>
        <pc:spChg chg="add mod ord">
          <ac:chgData name="Vokes, Heidi A." userId="e17e0724-299a-4281-b228-514ec84db89d" providerId="ADAL" clId="{5B1EFFA3-780C-4C3C-80E3-5FEBB9B5D224}" dt="2024-10-15T18:40:16.343" v="1440" actId="20577"/>
          <ac:spMkLst>
            <pc:docMk/>
            <pc:sldMk cId="3891923612" sldId="266"/>
            <ac:spMk id="6" creationId="{150B4611-27FF-A27A-8DC0-4264446FEC42}"/>
          </ac:spMkLst>
        </pc:spChg>
        <pc:picChg chg="add del mod">
          <ac:chgData name="Vokes, Heidi A." userId="e17e0724-299a-4281-b228-514ec84db89d" providerId="ADAL" clId="{5B1EFFA3-780C-4C3C-80E3-5FEBB9B5D224}" dt="2024-10-15T18:35:04.408" v="1009" actId="21"/>
          <ac:picMkLst>
            <pc:docMk/>
            <pc:sldMk cId="3891923612" sldId="266"/>
            <ac:picMk id="3" creationId="{0D7DCDAB-86FD-C06F-A68D-4F7B0275D991}"/>
          </ac:picMkLst>
        </pc:picChg>
        <pc:picChg chg="add mod">
          <ac:chgData name="Vokes, Heidi A." userId="e17e0724-299a-4281-b228-514ec84db89d" providerId="ADAL" clId="{5B1EFFA3-780C-4C3C-80E3-5FEBB9B5D224}" dt="2024-10-15T18:35:08.705" v="1010"/>
          <ac:picMkLst>
            <pc:docMk/>
            <pc:sldMk cId="3891923612" sldId="266"/>
            <ac:picMk id="7" creationId="{0370983F-5BD6-3D76-4BD4-0C0C2085F9C0}"/>
          </ac:picMkLst>
        </pc:picChg>
      </pc:sldChg>
      <pc:sldChg chg="addSp delSp modSp new mod modClrScheme chgLayout">
        <pc:chgData name="Vokes, Heidi A." userId="e17e0724-299a-4281-b228-514ec84db89d" providerId="ADAL" clId="{5B1EFFA3-780C-4C3C-80E3-5FEBB9B5D224}" dt="2024-10-15T18:34:33.992" v="1007" actId="20577"/>
        <pc:sldMkLst>
          <pc:docMk/>
          <pc:sldMk cId="698540371" sldId="267"/>
        </pc:sldMkLst>
        <pc:spChg chg="del">
          <ac:chgData name="Vokes, Heidi A." userId="e17e0724-299a-4281-b228-514ec84db89d" providerId="ADAL" clId="{5B1EFFA3-780C-4C3C-80E3-5FEBB9B5D224}" dt="2024-10-15T18:21:03.786" v="346" actId="700"/>
          <ac:spMkLst>
            <pc:docMk/>
            <pc:sldMk cId="698540371" sldId="267"/>
            <ac:spMk id="2" creationId="{15C2344F-C536-1C2F-41BB-2B8CA48D7066}"/>
          </ac:spMkLst>
        </pc:spChg>
        <pc:spChg chg="del">
          <ac:chgData name="Vokes, Heidi A." userId="e17e0724-299a-4281-b228-514ec84db89d" providerId="ADAL" clId="{5B1EFFA3-780C-4C3C-80E3-5FEBB9B5D224}" dt="2024-10-15T18:21:03.786" v="346" actId="700"/>
          <ac:spMkLst>
            <pc:docMk/>
            <pc:sldMk cId="698540371" sldId="267"/>
            <ac:spMk id="3" creationId="{AA8FFD03-2C2F-DE10-29EF-7CFD023DA5F7}"/>
          </ac:spMkLst>
        </pc:spChg>
        <pc:spChg chg="add mod ord">
          <ac:chgData name="Vokes, Heidi A." userId="e17e0724-299a-4281-b228-514ec84db89d" providerId="ADAL" clId="{5B1EFFA3-780C-4C3C-80E3-5FEBB9B5D224}" dt="2024-10-15T18:28:09.964" v="425" actId="122"/>
          <ac:spMkLst>
            <pc:docMk/>
            <pc:sldMk cId="698540371" sldId="267"/>
            <ac:spMk id="6" creationId="{49FB2465-8F9B-0B24-DA25-14EF420B9FEB}"/>
          </ac:spMkLst>
        </pc:spChg>
        <pc:spChg chg="add del mod ord">
          <ac:chgData name="Vokes, Heidi A." userId="e17e0724-299a-4281-b228-514ec84db89d" providerId="ADAL" clId="{5B1EFFA3-780C-4C3C-80E3-5FEBB9B5D224}" dt="2024-10-15T18:25:10.136" v="367"/>
          <ac:spMkLst>
            <pc:docMk/>
            <pc:sldMk cId="698540371" sldId="267"/>
            <ac:spMk id="7" creationId="{2E9BC4AD-E059-FD0E-65B2-A63584297445}"/>
          </ac:spMkLst>
        </pc:spChg>
        <pc:spChg chg="add mod ord">
          <ac:chgData name="Vokes, Heidi A." userId="e17e0724-299a-4281-b228-514ec84db89d" providerId="ADAL" clId="{5B1EFFA3-780C-4C3C-80E3-5FEBB9B5D224}" dt="2024-10-15T18:34:33.992" v="1007" actId="20577"/>
          <ac:spMkLst>
            <pc:docMk/>
            <pc:sldMk cId="698540371" sldId="267"/>
            <ac:spMk id="8" creationId="{462C3CD7-F30B-00A6-5A4B-48C93CBE034E}"/>
          </ac:spMkLst>
        </pc:spChg>
        <pc:picChg chg="add del mod">
          <ac:chgData name="Vokes, Heidi A." userId="e17e0724-299a-4281-b228-514ec84db89d" providerId="ADAL" clId="{5B1EFFA3-780C-4C3C-80E3-5FEBB9B5D224}" dt="2024-10-15T18:23:03.464" v="350" actId="21"/>
          <ac:picMkLst>
            <pc:docMk/>
            <pc:sldMk cId="698540371" sldId="267"/>
            <ac:picMk id="4" creationId="{4DDEAD0F-3F9B-1117-B419-347AD1B53E07}"/>
          </ac:picMkLst>
        </pc:picChg>
        <pc:picChg chg="add del mod modCrop">
          <ac:chgData name="Vokes, Heidi A." userId="e17e0724-299a-4281-b228-514ec84db89d" providerId="ADAL" clId="{5B1EFFA3-780C-4C3C-80E3-5FEBB9B5D224}" dt="2024-10-15T18:25:14.379" v="368" actId="21"/>
          <ac:picMkLst>
            <pc:docMk/>
            <pc:sldMk cId="698540371" sldId="267"/>
            <ac:picMk id="5" creationId="{D5823E33-392C-866F-8B0B-C011F380E972}"/>
          </ac:picMkLst>
        </pc:picChg>
        <pc:picChg chg="add mod">
          <ac:chgData name="Vokes, Heidi A." userId="e17e0724-299a-4281-b228-514ec84db89d" providerId="ADAL" clId="{5B1EFFA3-780C-4C3C-80E3-5FEBB9B5D224}" dt="2024-10-15T18:25:10.136" v="367"/>
          <ac:picMkLst>
            <pc:docMk/>
            <pc:sldMk cId="698540371" sldId="267"/>
            <ac:picMk id="9" creationId="{80027147-1C28-7326-EEE9-EB245CE95FE4}"/>
          </ac:picMkLst>
        </pc:picChg>
      </pc:sldChg>
      <pc:sldChg chg="addSp modSp new mod setBg">
        <pc:chgData name="Vokes, Heidi A." userId="e17e0724-299a-4281-b228-514ec84db89d" providerId="ADAL" clId="{5B1EFFA3-780C-4C3C-80E3-5FEBB9B5D224}" dt="2024-10-15T18:45:34.063" v="1716" actId="26606"/>
        <pc:sldMkLst>
          <pc:docMk/>
          <pc:sldMk cId="3252815556" sldId="268"/>
        </pc:sldMkLst>
        <pc:spChg chg="mod">
          <ac:chgData name="Vokes, Heidi A." userId="e17e0724-299a-4281-b228-514ec84db89d" providerId="ADAL" clId="{5B1EFFA3-780C-4C3C-80E3-5FEBB9B5D224}" dt="2024-10-15T18:45:34.063" v="1716" actId="26606"/>
          <ac:spMkLst>
            <pc:docMk/>
            <pc:sldMk cId="3252815556" sldId="268"/>
            <ac:spMk id="2" creationId="{487CF5AB-E884-3A6A-C921-1FBBA59FAB5D}"/>
          </ac:spMkLst>
        </pc:spChg>
        <pc:spChg chg="mod">
          <ac:chgData name="Vokes, Heidi A." userId="e17e0724-299a-4281-b228-514ec84db89d" providerId="ADAL" clId="{5B1EFFA3-780C-4C3C-80E3-5FEBB9B5D224}" dt="2024-10-15T18:45:34.063" v="1716" actId="26606"/>
          <ac:spMkLst>
            <pc:docMk/>
            <pc:sldMk cId="3252815556" sldId="268"/>
            <ac:spMk id="3" creationId="{CAA71229-EFF2-52B0-E1BA-482AD3A3D1D4}"/>
          </ac:spMkLst>
        </pc:spChg>
        <pc:spChg chg="add">
          <ac:chgData name="Vokes, Heidi A." userId="e17e0724-299a-4281-b228-514ec84db89d" providerId="ADAL" clId="{5B1EFFA3-780C-4C3C-80E3-5FEBB9B5D224}" dt="2024-10-15T18:45:34.063" v="1716" actId="26606"/>
          <ac:spMkLst>
            <pc:docMk/>
            <pc:sldMk cId="3252815556" sldId="268"/>
            <ac:spMk id="8" creationId="{777A147A-9ED8-46B4-8660-1B3C2AA880B5}"/>
          </ac:spMkLst>
        </pc:spChg>
        <pc:spChg chg="add">
          <ac:chgData name="Vokes, Heidi A." userId="e17e0724-299a-4281-b228-514ec84db89d" providerId="ADAL" clId="{5B1EFFA3-780C-4C3C-80E3-5FEBB9B5D224}" dt="2024-10-15T18:45:34.063" v="1716" actId="26606"/>
          <ac:spMkLst>
            <pc:docMk/>
            <pc:sldMk cId="3252815556" sldId="268"/>
            <ac:spMk id="10" creationId="{5D6C15A0-C087-4593-8414-2B4EC1CDC3DE}"/>
          </ac:spMkLst>
        </pc:spChg>
      </pc:sldChg>
      <pc:sldChg chg="addSp delSp modSp new mod setBg modClrScheme chgLayout">
        <pc:chgData name="Vokes, Heidi A." userId="e17e0724-299a-4281-b228-514ec84db89d" providerId="ADAL" clId="{5B1EFFA3-780C-4C3C-80E3-5FEBB9B5D224}" dt="2024-10-15T18:46:09.066" v="1734" actId="26606"/>
        <pc:sldMkLst>
          <pc:docMk/>
          <pc:sldMk cId="3698765800" sldId="269"/>
        </pc:sldMkLst>
        <pc:spChg chg="del mod ord">
          <ac:chgData name="Vokes, Heidi A." userId="e17e0724-299a-4281-b228-514ec84db89d" providerId="ADAL" clId="{5B1EFFA3-780C-4C3C-80E3-5FEBB9B5D224}" dt="2024-10-15T18:45:53.194" v="1718" actId="700"/>
          <ac:spMkLst>
            <pc:docMk/>
            <pc:sldMk cId="3698765800" sldId="269"/>
            <ac:spMk id="2" creationId="{E70EA392-629E-BF30-0089-686FAA1BF607}"/>
          </ac:spMkLst>
        </pc:spChg>
        <pc:spChg chg="del">
          <ac:chgData name="Vokes, Heidi A." userId="e17e0724-299a-4281-b228-514ec84db89d" providerId="ADAL" clId="{5B1EFFA3-780C-4C3C-80E3-5FEBB9B5D224}" dt="2024-10-15T18:45:53.194" v="1718" actId="700"/>
          <ac:spMkLst>
            <pc:docMk/>
            <pc:sldMk cId="3698765800" sldId="269"/>
            <ac:spMk id="3" creationId="{691D71AB-003A-6569-26F1-5511FADAD260}"/>
          </ac:spMkLst>
        </pc:spChg>
        <pc:spChg chg="add mod ord">
          <ac:chgData name="Vokes, Heidi A." userId="e17e0724-299a-4281-b228-514ec84db89d" providerId="ADAL" clId="{5B1EFFA3-780C-4C3C-80E3-5FEBB9B5D224}" dt="2024-10-15T18:46:09.066" v="1734" actId="26606"/>
          <ac:spMkLst>
            <pc:docMk/>
            <pc:sldMk cId="3698765800" sldId="269"/>
            <ac:spMk id="4" creationId="{D444F573-C567-8D81-030B-490F60976DF1}"/>
          </ac:spMkLst>
        </pc:spChg>
        <pc:spChg chg="add">
          <ac:chgData name="Vokes, Heidi A." userId="e17e0724-299a-4281-b228-514ec84db89d" providerId="ADAL" clId="{5B1EFFA3-780C-4C3C-80E3-5FEBB9B5D224}" dt="2024-10-15T18:46:09.066" v="1734" actId="26606"/>
          <ac:spMkLst>
            <pc:docMk/>
            <pc:sldMk cId="3698765800" sldId="269"/>
            <ac:spMk id="9" creationId="{D278ADA9-6383-4BDD-80D2-8899A402687B}"/>
          </ac:spMkLst>
        </pc:spChg>
        <pc:spChg chg="add">
          <ac:chgData name="Vokes, Heidi A." userId="e17e0724-299a-4281-b228-514ec84db89d" providerId="ADAL" clId="{5B1EFFA3-780C-4C3C-80E3-5FEBB9B5D224}" dt="2024-10-15T18:46:09.066" v="1734" actId="26606"/>
          <ac:spMkLst>
            <pc:docMk/>
            <pc:sldMk cId="3698765800" sldId="269"/>
            <ac:spMk id="11" creationId="{484B7147-B0F6-40ED-B5A2-FF72BC8198B6}"/>
          </ac:spMkLst>
        </pc:spChg>
        <pc:spChg chg="add">
          <ac:chgData name="Vokes, Heidi A." userId="e17e0724-299a-4281-b228-514ec84db89d" providerId="ADAL" clId="{5B1EFFA3-780C-4C3C-80E3-5FEBB9B5D224}" dt="2024-10-15T18:46:09.066" v="1734" actId="26606"/>
          <ac:spMkLst>
            <pc:docMk/>
            <pc:sldMk cId="3698765800" sldId="269"/>
            <ac:spMk id="13" creationId="{B36D2DE0-0628-4A9A-A59D-7BA8B5EB3022}"/>
          </ac:spMkLst>
        </pc:spChg>
        <pc:spChg chg="add">
          <ac:chgData name="Vokes, Heidi A." userId="e17e0724-299a-4281-b228-514ec84db89d" providerId="ADAL" clId="{5B1EFFA3-780C-4C3C-80E3-5FEBB9B5D224}" dt="2024-10-15T18:46:09.066" v="1734" actId="26606"/>
          <ac:spMkLst>
            <pc:docMk/>
            <pc:sldMk cId="3698765800" sldId="269"/>
            <ac:spMk id="15" creationId="{48E405C9-94BE-41DA-928C-DEC9A8550E9F}"/>
          </ac:spMkLst>
        </pc:spChg>
        <pc:spChg chg="add">
          <ac:chgData name="Vokes, Heidi A." userId="e17e0724-299a-4281-b228-514ec84db89d" providerId="ADAL" clId="{5B1EFFA3-780C-4C3C-80E3-5FEBB9B5D224}" dt="2024-10-15T18:46:09.066" v="1734" actId="26606"/>
          <ac:spMkLst>
            <pc:docMk/>
            <pc:sldMk cId="3698765800" sldId="269"/>
            <ac:spMk id="17" creationId="{D2091A72-D5BB-42AC-8FD3-F7747D90861E}"/>
          </ac:spMkLst>
        </pc:spChg>
        <pc:spChg chg="add">
          <ac:chgData name="Vokes, Heidi A." userId="e17e0724-299a-4281-b228-514ec84db89d" providerId="ADAL" clId="{5B1EFFA3-780C-4C3C-80E3-5FEBB9B5D224}" dt="2024-10-15T18:46:09.066" v="1734" actId="26606"/>
          <ac:spMkLst>
            <pc:docMk/>
            <pc:sldMk cId="3698765800" sldId="269"/>
            <ac:spMk id="19" creationId="{6ED12BFC-A737-46AF-8411-481112D54B0C}"/>
          </ac:spMkLst>
        </pc:spChg>
      </pc:sldChg>
      <pc:sldChg chg="addSp delSp modSp new mod setBg modClrScheme chgLayout">
        <pc:chgData name="Vokes, Heidi A." userId="e17e0724-299a-4281-b228-514ec84db89d" providerId="ADAL" clId="{5B1EFFA3-780C-4C3C-80E3-5FEBB9B5D224}" dt="2024-10-15T18:48:51.388" v="1759" actId="26606"/>
        <pc:sldMkLst>
          <pc:docMk/>
          <pc:sldMk cId="2394972142" sldId="270"/>
        </pc:sldMkLst>
        <pc:spChg chg="add mod">
          <ac:chgData name="Vokes, Heidi A." userId="e17e0724-299a-4281-b228-514ec84db89d" providerId="ADAL" clId="{5B1EFFA3-780C-4C3C-80E3-5FEBB9B5D224}" dt="2024-10-15T18:48:51.388" v="1759" actId="26606"/>
          <ac:spMkLst>
            <pc:docMk/>
            <pc:sldMk cId="2394972142" sldId="270"/>
            <ac:spMk id="2" creationId="{E9CA7EDB-FA5E-99F3-0681-53CA4BEAD817}"/>
          </ac:spMkLst>
        </pc:spChg>
        <pc:spChg chg="add del mod">
          <ac:chgData name="Vokes, Heidi A." userId="e17e0724-299a-4281-b228-514ec84db89d" providerId="ADAL" clId="{5B1EFFA3-780C-4C3C-80E3-5FEBB9B5D224}" dt="2024-10-15T18:48:38.676" v="1758" actId="22"/>
          <ac:spMkLst>
            <pc:docMk/>
            <pc:sldMk cId="2394972142" sldId="270"/>
            <ac:spMk id="3" creationId="{F7BD7FAC-E221-E2EA-F42F-6628FF5655E5}"/>
          </ac:spMkLst>
        </pc:spChg>
        <pc:spChg chg="add">
          <ac:chgData name="Vokes, Heidi A." userId="e17e0724-299a-4281-b228-514ec84db89d" providerId="ADAL" clId="{5B1EFFA3-780C-4C3C-80E3-5FEBB9B5D224}" dt="2024-10-15T18:48:51.388" v="1759" actId="26606"/>
          <ac:spMkLst>
            <pc:docMk/>
            <pc:sldMk cId="2394972142" sldId="270"/>
            <ac:spMk id="10" creationId="{665DBBEF-238B-476B-96AB-8AAC3224ECEA}"/>
          </ac:spMkLst>
        </pc:spChg>
        <pc:spChg chg="add">
          <ac:chgData name="Vokes, Heidi A." userId="e17e0724-299a-4281-b228-514ec84db89d" providerId="ADAL" clId="{5B1EFFA3-780C-4C3C-80E3-5FEBB9B5D224}" dt="2024-10-15T18:48:51.388" v="1759" actId="26606"/>
          <ac:spMkLst>
            <pc:docMk/>
            <pc:sldMk cId="2394972142" sldId="270"/>
            <ac:spMk id="12" creationId="{3FCFB1DE-0B7E-48CC-BA90-B2AB0889F9D6}"/>
          </ac:spMkLst>
        </pc:spChg>
        <pc:picChg chg="add mod ord">
          <ac:chgData name="Vokes, Heidi A." userId="e17e0724-299a-4281-b228-514ec84db89d" providerId="ADAL" clId="{5B1EFFA3-780C-4C3C-80E3-5FEBB9B5D224}" dt="2024-10-15T18:48:51.388" v="1759" actId="26606"/>
          <ac:picMkLst>
            <pc:docMk/>
            <pc:sldMk cId="2394972142" sldId="270"/>
            <ac:picMk id="5" creationId="{BF9CADDC-F0A9-EDD1-6BE2-EBB8E0B7FEC3}"/>
          </ac:picMkLst>
        </pc:picChg>
      </pc:sldChg>
    </pc:docChg>
  </pc:docChgLst>
  <pc:docChgLst>
    <pc:chgData name="Vokes, Heidi A." userId="e17e0724-299a-4281-b228-514ec84db89d" providerId="ADAL" clId="{DFA572D7-E9ED-4067-99CC-EEFD7174C3FD}"/>
    <pc:docChg chg="undo custSel modSld">
      <pc:chgData name="Vokes, Heidi A." userId="e17e0724-299a-4281-b228-514ec84db89d" providerId="ADAL" clId="{DFA572D7-E9ED-4067-99CC-EEFD7174C3FD}" dt="2024-10-24T16:21:57.920" v="50" actId="255"/>
      <pc:docMkLst>
        <pc:docMk/>
      </pc:docMkLst>
      <pc:sldChg chg="modSp mod">
        <pc:chgData name="Vokes, Heidi A." userId="e17e0724-299a-4281-b228-514ec84db89d" providerId="ADAL" clId="{DFA572D7-E9ED-4067-99CC-EEFD7174C3FD}" dt="2024-10-24T16:21:57.920" v="50" actId="255"/>
        <pc:sldMkLst>
          <pc:docMk/>
          <pc:sldMk cId="4243214335" sldId="256"/>
        </pc:sldMkLst>
        <pc:spChg chg="mod">
          <ac:chgData name="Vokes, Heidi A." userId="e17e0724-299a-4281-b228-514ec84db89d" providerId="ADAL" clId="{DFA572D7-E9ED-4067-99CC-EEFD7174C3FD}" dt="2024-10-24T16:21:57.920" v="50" actId="255"/>
          <ac:spMkLst>
            <pc:docMk/>
            <pc:sldMk cId="4243214335" sldId="256"/>
            <ac:spMk id="3" creationId="{CF5656E6-9237-3C78-D677-84A5A86CA504}"/>
          </ac:spMkLst>
        </pc:spChg>
      </pc:sldChg>
      <pc:sldChg chg="modSp mod">
        <pc:chgData name="Vokes, Heidi A." userId="e17e0724-299a-4281-b228-514ec84db89d" providerId="ADAL" clId="{DFA572D7-E9ED-4067-99CC-EEFD7174C3FD}" dt="2024-10-24T16:19:44.744" v="0" actId="20577"/>
        <pc:sldMkLst>
          <pc:docMk/>
          <pc:sldMk cId="3517179833" sldId="265"/>
        </pc:sldMkLst>
        <pc:spChg chg="mod">
          <ac:chgData name="Vokes, Heidi A." userId="e17e0724-299a-4281-b228-514ec84db89d" providerId="ADAL" clId="{DFA572D7-E9ED-4067-99CC-EEFD7174C3FD}" dt="2024-10-24T16:19:44.744" v="0" actId="20577"/>
          <ac:spMkLst>
            <pc:docMk/>
            <pc:sldMk cId="3517179833" sldId="265"/>
            <ac:spMk id="3" creationId="{E0F31E03-1FF1-E165-3C54-384E9457FFA3}"/>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00B82-28D4-4130-817D-E3E16F80B7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5C09DE-118A-42E5-AAED-E503A3C716AD}">
      <dgm:prSet/>
      <dgm:spPr/>
      <dgm:t>
        <a:bodyPr/>
        <a:lstStyle/>
        <a:p>
          <a:r>
            <a:rPr lang="en-US"/>
            <a:t>Introduction</a:t>
          </a:r>
        </a:p>
      </dgm:t>
    </dgm:pt>
    <dgm:pt modelId="{62020930-5770-40C4-872C-A41E22457818}" type="parTrans" cxnId="{7E8A2399-B9CA-49F3-88E9-9BFC8FACDC4A}">
      <dgm:prSet/>
      <dgm:spPr/>
      <dgm:t>
        <a:bodyPr/>
        <a:lstStyle/>
        <a:p>
          <a:endParaRPr lang="en-US"/>
        </a:p>
      </dgm:t>
    </dgm:pt>
    <dgm:pt modelId="{AD2CF72F-7FB4-48E2-A43F-70881644FDC7}" type="sibTrans" cxnId="{7E8A2399-B9CA-49F3-88E9-9BFC8FACDC4A}">
      <dgm:prSet/>
      <dgm:spPr/>
      <dgm:t>
        <a:bodyPr/>
        <a:lstStyle/>
        <a:p>
          <a:endParaRPr lang="en-US"/>
        </a:p>
      </dgm:t>
    </dgm:pt>
    <dgm:pt modelId="{6CF5D3A3-E166-464D-805D-C54BEFAD9F31}">
      <dgm:prSet/>
      <dgm:spPr/>
      <dgm:t>
        <a:bodyPr/>
        <a:lstStyle/>
        <a:p>
          <a:r>
            <a:rPr lang="en-US"/>
            <a:t>Upcoming Changes</a:t>
          </a:r>
        </a:p>
      </dgm:t>
    </dgm:pt>
    <dgm:pt modelId="{762B88DA-F517-443A-8C8C-4634145B4B0E}" type="parTrans" cxnId="{35F6D92C-2D3A-4734-AAFA-5839B7AC9BC7}">
      <dgm:prSet/>
      <dgm:spPr/>
      <dgm:t>
        <a:bodyPr/>
        <a:lstStyle/>
        <a:p>
          <a:endParaRPr lang="en-US"/>
        </a:p>
      </dgm:t>
    </dgm:pt>
    <dgm:pt modelId="{D7399C64-4F04-47B2-A208-1B9A4168150D}" type="sibTrans" cxnId="{35F6D92C-2D3A-4734-AAFA-5839B7AC9BC7}">
      <dgm:prSet/>
      <dgm:spPr/>
      <dgm:t>
        <a:bodyPr/>
        <a:lstStyle/>
        <a:p>
          <a:endParaRPr lang="en-US"/>
        </a:p>
      </dgm:t>
    </dgm:pt>
    <dgm:pt modelId="{4D366C36-D92B-447D-BDC1-FAFF7EEFB15E}">
      <dgm:prSet/>
      <dgm:spPr/>
      <dgm:t>
        <a:bodyPr/>
        <a:lstStyle/>
        <a:p>
          <a:r>
            <a:rPr lang="en-US"/>
            <a:t>Login.gov + Id.me</a:t>
          </a:r>
        </a:p>
      </dgm:t>
    </dgm:pt>
    <dgm:pt modelId="{BA615336-D36C-4DFD-96B6-F3D0199E2227}" type="parTrans" cxnId="{474CE45C-C9FE-4760-8B01-630558B38224}">
      <dgm:prSet/>
      <dgm:spPr/>
      <dgm:t>
        <a:bodyPr/>
        <a:lstStyle/>
        <a:p>
          <a:endParaRPr lang="en-US"/>
        </a:p>
      </dgm:t>
    </dgm:pt>
    <dgm:pt modelId="{7CD018C6-2322-415A-851A-A656F31B4966}" type="sibTrans" cxnId="{474CE45C-C9FE-4760-8B01-630558B38224}">
      <dgm:prSet/>
      <dgm:spPr/>
      <dgm:t>
        <a:bodyPr/>
        <a:lstStyle/>
        <a:p>
          <a:endParaRPr lang="en-US"/>
        </a:p>
      </dgm:t>
    </dgm:pt>
    <dgm:pt modelId="{04E308EF-3971-462B-A20B-F4D639E6DCCD}">
      <dgm:prSet/>
      <dgm:spPr/>
      <dgm:t>
        <a:bodyPr/>
        <a:lstStyle/>
        <a:p>
          <a:r>
            <a:rPr lang="en-US"/>
            <a:t>MHV Coordinators nearest you</a:t>
          </a:r>
        </a:p>
      </dgm:t>
    </dgm:pt>
    <dgm:pt modelId="{B0880AE1-3C60-427E-8194-50BC2D2C1207}" type="parTrans" cxnId="{208FEAC1-D31E-4CA9-A9A9-FF0C607A9C91}">
      <dgm:prSet/>
      <dgm:spPr/>
      <dgm:t>
        <a:bodyPr/>
        <a:lstStyle/>
        <a:p>
          <a:endParaRPr lang="en-US"/>
        </a:p>
      </dgm:t>
    </dgm:pt>
    <dgm:pt modelId="{41245E2A-F703-49D2-8E43-88D2946A0206}" type="sibTrans" cxnId="{208FEAC1-D31E-4CA9-A9A9-FF0C607A9C91}">
      <dgm:prSet/>
      <dgm:spPr/>
      <dgm:t>
        <a:bodyPr/>
        <a:lstStyle/>
        <a:p>
          <a:endParaRPr lang="en-US"/>
        </a:p>
      </dgm:t>
    </dgm:pt>
    <dgm:pt modelId="{E1EF5C3D-2E4D-46CA-8E90-6F8710FF3AB3}">
      <dgm:prSet/>
      <dgm:spPr/>
      <dgm:t>
        <a:bodyPr/>
        <a:lstStyle/>
        <a:p>
          <a:r>
            <a:rPr lang="en-US"/>
            <a:t>Virtual Mobile Clinic – Central Iowa</a:t>
          </a:r>
        </a:p>
      </dgm:t>
    </dgm:pt>
    <dgm:pt modelId="{1DFC5303-B19A-4F98-B933-C7A7AD48C4DF}" type="parTrans" cxnId="{679681AA-9CEB-459E-B319-B6608CBA93FC}">
      <dgm:prSet/>
      <dgm:spPr/>
      <dgm:t>
        <a:bodyPr/>
        <a:lstStyle/>
        <a:p>
          <a:endParaRPr lang="en-US"/>
        </a:p>
      </dgm:t>
    </dgm:pt>
    <dgm:pt modelId="{6951330F-90D2-437F-9C49-9A6D1B7DACC6}" type="sibTrans" cxnId="{679681AA-9CEB-459E-B319-B6608CBA93FC}">
      <dgm:prSet/>
      <dgm:spPr/>
      <dgm:t>
        <a:bodyPr/>
        <a:lstStyle/>
        <a:p>
          <a:endParaRPr lang="en-US"/>
        </a:p>
      </dgm:t>
    </dgm:pt>
    <dgm:pt modelId="{AC8138B7-700A-4283-8622-77D74ABBCCA2}">
      <dgm:prSet/>
      <dgm:spPr/>
      <dgm:t>
        <a:bodyPr/>
        <a:lstStyle/>
        <a:p>
          <a:r>
            <a:rPr lang="en-US"/>
            <a:t>Questions?</a:t>
          </a:r>
        </a:p>
      </dgm:t>
    </dgm:pt>
    <dgm:pt modelId="{5714740E-2F9F-47B5-8DBC-67FE8699A76B}" type="parTrans" cxnId="{82799280-4780-44EC-B513-40E1079296FF}">
      <dgm:prSet/>
      <dgm:spPr/>
      <dgm:t>
        <a:bodyPr/>
        <a:lstStyle/>
        <a:p>
          <a:endParaRPr lang="en-US"/>
        </a:p>
      </dgm:t>
    </dgm:pt>
    <dgm:pt modelId="{AA0C110D-1BFB-4C66-A58C-B410FA215263}" type="sibTrans" cxnId="{82799280-4780-44EC-B513-40E1079296FF}">
      <dgm:prSet/>
      <dgm:spPr/>
      <dgm:t>
        <a:bodyPr/>
        <a:lstStyle/>
        <a:p>
          <a:endParaRPr lang="en-US"/>
        </a:p>
      </dgm:t>
    </dgm:pt>
    <dgm:pt modelId="{B1DCE65F-48D8-4ACA-A46E-22A2620C13A5}" type="pres">
      <dgm:prSet presAssocID="{51B00B82-28D4-4130-817D-E3E16F80B75A}" presName="linear" presStyleCnt="0">
        <dgm:presLayoutVars>
          <dgm:animLvl val="lvl"/>
          <dgm:resizeHandles val="exact"/>
        </dgm:presLayoutVars>
      </dgm:prSet>
      <dgm:spPr/>
    </dgm:pt>
    <dgm:pt modelId="{55C6100A-9C39-460D-A38F-9533AAB30CB6}" type="pres">
      <dgm:prSet presAssocID="{955C09DE-118A-42E5-AAED-E503A3C716AD}" presName="parentText" presStyleLbl="node1" presStyleIdx="0" presStyleCnt="6">
        <dgm:presLayoutVars>
          <dgm:chMax val="0"/>
          <dgm:bulletEnabled val="1"/>
        </dgm:presLayoutVars>
      </dgm:prSet>
      <dgm:spPr/>
    </dgm:pt>
    <dgm:pt modelId="{68CB9BE0-C649-46A9-8DD6-34FD7CE72C8A}" type="pres">
      <dgm:prSet presAssocID="{AD2CF72F-7FB4-48E2-A43F-70881644FDC7}" presName="spacer" presStyleCnt="0"/>
      <dgm:spPr/>
    </dgm:pt>
    <dgm:pt modelId="{64166E84-3C80-4FD8-9DA2-9B28A15A31D9}" type="pres">
      <dgm:prSet presAssocID="{6CF5D3A3-E166-464D-805D-C54BEFAD9F31}" presName="parentText" presStyleLbl="node1" presStyleIdx="1" presStyleCnt="6">
        <dgm:presLayoutVars>
          <dgm:chMax val="0"/>
          <dgm:bulletEnabled val="1"/>
        </dgm:presLayoutVars>
      </dgm:prSet>
      <dgm:spPr/>
    </dgm:pt>
    <dgm:pt modelId="{188D760D-A94E-4832-84E3-4B1DF96F05E5}" type="pres">
      <dgm:prSet presAssocID="{D7399C64-4F04-47B2-A208-1B9A4168150D}" presName="spacer" presStyleCnt="0"/>
      <dgm:spPr/>
    </dgm:pt>
    <dgm:pt modelId="{8C4726D2-F6FD-41F1-B400-90B6455CFB72}" type="pres">
      <dgm:prSet presAssocID="{4D366C36-D92B-447D-BDC1-FAFF7EEFB15E}" presName="parentText" presStyleLbl="node1" presStyleIdx="2" presStyleCnt="6">
        <dgm:presLayoutVars>
          <dgm:chMax val="0"/>
          <dgm:bulletEnabled val="1"/>
        </dgm:presLayoutVars>
      </dgm:prSet>
      <dgm:spPr/>
    </dgm:pt>
    <dgm:pt modelId="{FF18120B-F29E-4F95-93E1-C2C9F6494F25}" type="pres">
      <dgm:prSet presAssocID="{7CD018C6-2322-415A-851A-A656F31B4966}" presName="spacer" presStyleCnt="0"/>
      <dgm:spPr/>
    </dgm:pt>
    <dgm:pt modelId="{3E8420D3-E272-47B9-9345-E351CDE6D6C7}" type="pres">
      <dgm:prSet presAssocID="{04E308EF-3971-462B-A20B-F4D639E6DCCD}" presName="parentText" presStyleLbl="node1" presStyleIdx="3" presStyleCnt="6">
        <dgm:presLayoutVars>
          <dgm:chMax val="0"/>
          <dgm:bulletEnabled val="1"/>
        </dgm:presLayoutVars>
      </dgm:prSet>
      <dgm:spPr/>
    </dgm:pt>
    <dgm:pt modelId="{3A7C2891-7809-4C38-9F9B-2A2DC08AEBFD}" type="pres">
      <dgm:prSet presAssocID="{41245E2A-F703-49D2-8E43-88D2946A0206}" presName="spacer" presStyleCnt="0"/>
      <dgm:spPr/>
    </dgm:pt>
    <dgm:pt modelId="{E99D8B1F-C5A3-4DA7-ADA9-FC13943E9B8F}" type="pres">
      <dgm:prSet presAssocID="{E1EF5C3D-2E4D-46CA-8E90-6F8710FF3AB3}" presName="parentText" presStyleLbl="node1" presStyleIdx="4" presStyleCnt="6">
        <dgm:presLayoutVars>
          <dgm:chMax val="0"/>
          <dgm:bulletEnabled val="1"/>
        </dgm:presLayoutVars>
      </dgm:prSet>
      <dgm:spPr/>
    </dgm:pt>
    <dgm:pt modelId="{D6CE1473-E4C2-4243-A751-6D422CD74D08}" type="pres">
      <dgm:prSet presAssocID="{6951330F-90D2-437F-9C49-9A6D1B7DACC6}" presName="spacer" presStyleCnt="0"/>
      <dgm:spPr/>
    </dgm:pt>
    <dgm:pt modelId="{552266AC-8268-4F57-95E4-A27466AB77F1}" type="pres">
      <dgm:prSet presAssocID="{AC8138B7-700A-4283-8622-77D74ABBCCA2}" presName="parentText" presStyleLbl="node1" presStyleIdx="5" presStyleCnt="6">
        <dgm:presLayoutVars>
          <dgm:chMax val="0"/>
          <dgm:bulletEnabled val="1"/>
        </dgm:presLayoutVars>
      </dgm:prSet>
      <dgm:spPr/>
    </dgm:pt>
  </dgm:ptLst>
  <dgm:cxnLst>
    <dgm:cxn modelId="{856D0010-3493-4385-ABF9-C2898FDB750E}" type="presOf" srcId="{4D366C36-D92B-447D-BDC1-FAFF7EEFB15E}" destId="{8C4726D2-F6FD-41F1-B400-90B6455CFB72}" srcOrd="0" destOrd="0" presId="urn:microsoft.com/office/officeart/2005/8/layout/vList2"/>
    <dgm:cxn modelId="{08010822-5A3A-4CA2-8302-6D10CB80B18F}" type="presOf" srcId="{51B00B82-28D4-4130-817D-E3E16F80B75A}" destId="{B1DCE65F-48D8-4ACA-A46E-22A2620C13A5}" srcOrd="0" destOrd="0" presId="urn:microsoft.com/office/officeart/2005/8/layout/vList2"/>
    <dgm:cxn modelId="{35F6D92C-2D3A-4734-AAFA-5839B7AC9BC7}" srcId="{51B00B82-28D4-4130-817D-E3E16F80B75A}" destId="{6CF5D3A3-E166-464D-805D-C54BEFAD9F31}" srcOrd="1" destOrd="0" parTransId="{762B88DA-F517-443A-8C8C-4634145B4B0E}" sibTransId="{D7399C64-4F04-47B2-A208-1B9A4168150D}"/>
    <dgm:cxn modelId="{2343103B-2C82-42F8-A26E-98923CDAF317}" type="presOf" srcId="{04E308EF-3971-462B-A20B-F4D639E6DCCD}" destId="{3E8420D3-E272-47B9-9345-E351CDE6D6C7}" srcOrd="0" destOrd="0" presId="urn:microsoft.com/office/officeart/2005/8/layout/vList2"/>
    <dgm:cxn modelId="{474CE45C-C9FE-4760-8B01-630558B38224}" srcId="{51B00B82-28D4-4130-817D-E3E16F80B75A}" destId="{4D366C36-D92B-447D-BDC1-FAFF7EEFB15E}" srcOrd="2" destOrd="0" parTransId="{BA615336-D36C-4DFD-96B6-F3D0199E2227}" sibTransId="{7CD018C6-2322-415A-851A-A656F31B4966}"/>
    <dgm:cxn modelId="{1B5DD948-B58E-4F52-BC8B-D33FDF0F60FC}" type="presOf" srcId="{E1EF5C3D-2E4D-46CA-8E90-6F8710FF3AB3}" destId="{E99D8B1F-C5A3-4DA7-ADA9-FC13943E9B8F}" srcOrd="0" destOrd="0" presId="urn:microsoft.com/office/officeart/2005/8/layout/vList2"/>
    <dgm:cxn modelId="{5F4DF656-C7FA-4794-9199-C5F7A6D1590E}" type="presOf" srcId="{AC8138B7-700A-4283-8622-77D74ABBCCA2}" destId="{552266AC-8268-4F57-95E4-A27466AB77F1}" srcOrd="0" destOrd="0" presId="urn:microsoft.com/office/officeart/2005/8/layout/vList2"/>
    <dgm:cxn modelId="{82799280-4780-44EC-B513-40E1079296FF}" srcId="{51B00B82-28D4-4130-817D-E3E16F80B75A}" destId="{AC8138B7-700A-4283-8622-77D74ABBCCA2}" srcOrd="5" destOrd="0" parTransId="{5714740E-2F9F-47B5-8DBC-67FE8699A76B}" sibTransId="{AA0C110D-1BFB-4C66-A58C-B410FA215263}"/>
    <dgm:cxn modelId="{7E8A2399-B9CA-49F3-88E9-9BFC8FACDC4A}" srcId="{51B00B82-28D4-4130-817D-E3E16F80B75A}" destId="{955C09DE-118A-42E5-AAED-E503A3C716AD}" srcOrd="0" destOrd="0" parTransId="{62020930-5770-40C4-872C-A41E22457818}" sibTransId="{AD2CF72F-7FB4-48E2-A43F-70881644FDC7}"/>
    <dgm:cxn modelId="{679681AA-9CEB-459E-B319-B6608CBA93FC}" srcId="{51B00B82-28D4-4130-817D-E3E16F80B75A}" destId="{E1EF5C3D-2E4D-46CA-8E90-6F8710FF3AB3}" srcOrd="4" destOrd="0" parTransId="{1DFC5303-B19A-4F98-B933-C7A7AD48C4DF}" sibTransId="{6951330F-90D2-437F-9C49-9A6D1B7DACC6}"/>
    <dgm:cxn modelId="{230D62B8-81BE-4536-A7EC-CFC5D6C3BFF3}" type="presOf" srcId="{6CF5D3A3-E166-464D-805D-C54BEFAD9F31}" destId="{64166E84-3C80-4FD8-9DA2-9B28A15A31D9}" srcOrd="0" destOrd="0" presId="urn:microsoft.com/office/officeart/2005/8/layout/vList2"/>
    <dgm:cxn modelId="{208FEAC1-D31E-4CA9-A9A9-FF0C607A9C91}" srcId="{51B00B82-28D4-4130-817D-E3E16F80B75A}" destId="{04E308EF-3971-462B-A20B-F4D639E6DCCD}" srcOrd="3" destOrd="0" parTransId="{B0880AE1-3C60-427E-8194-50BC2D2C1207}" sibTransId="{41245E2A-F703-49D2-8E43-88D2946A0206}"/>
    <dgm:cxn modelId="{B96980D4-54D6-46C6-B685-0375E35FD179}" type="presOf" srcId="{955C09DE-118A-42E5-AAED-E503A3C716AD}" destId="{55C6100A-9C39-460D-A38F-9533AAB30CB6}" srcOrd="0" destOrd="0" presId="urn:microsoft.com/office/officeart/2005/8/layout/vList2"/>
    <dgm:cxn modelId="{FD0E6CE7-5C7C-4972-80B5-24BF4A318D7C}" type="presParOf" srcId="{B1DCE65F-48D8-4ACA-A46E-22A2620C13A5}" destId="{55C6100A-9C39-460D-A38F-9533AAB30CB6}" srcOrd="0" destOrd="0" presId="urn:microsoft.com/office/officeart/2005/8/layout/vList2"/>
    <dgm:cxn modelId="{241608FB-F80A-49E0-A8F5-A55640CCA047}" type="presParOf" srcId="{B1DCE65F-48D8-4ACA-A46E-22A2620C13A5}" destId="{68CB9BE0-C649-46A9-8DD6-34FD7CE72C8A}" srcOrd="1" destOrd="0" presId="urn:microsoft.com/office/officeart/2005/8/layout/vList2"/>
    <dgm:cxn modelId="{87BEF0C2-F399-407E-B98A-74DD78926AD2}" type="presParOf" srcId="{B1DCE65F-48D8-4ACA-A46E-22A2620C13A5}" destId="{64166E84-3C80-4FD8-9DA2-9B28A15A31D9}" srcOrd="2" destOrd="0" presId="urn:microsoft.com/office/officeart/2005/8/layout/vList2"/>
    <dgm:cxn modelId="{F2FE049A-EC54-4EEF-B6FD-CF7F2EFE17C5}" type="presParOf" srcId="{B1DCE65F-48D8-4ACA-A46E-22A2620C13A5}" destId="{188D760D-A94E-4832-84E3-4B1DF96F05E5}" srcOrd="3" destOrd="0" presId="urn:microsoft.com/office/officeart/2005/8/layout/vList2"/>
    <dgm:cxn modelId="{B3A2BE33-4853-41C7-8720-0A069F473FE4}" type="presParOf" srcId="{B1DCE65F-48D8-4ACA-A46E-22A2620C13A5}" destId="{8C4726D2-F6FD-41F1-B400-90B6455CFB72}" srcOrd="4" destOrd="0" presId="urn:microsoft.com/office/officeart/2005/8/layout/vList2"/>
    <dgm:cxn modelId="{9E5FC980-B83E-4906-8607-CE0CE318AA60}" type="presParOf" srcId="{B1DCE65F-48D8-4ACA-A46E-22A2620C13A5}" destId="{FF18120B-F29E-4F95-93E1-C2C9F6494F25}" srcOrd="5" destOrd="0" presId="urn:microsoft.com/office/officeart/2005/8/layout/vList2"/>
    <dgm:cxn modelId="{D26E0675-123B-44D2-A3E4-946C9C2CDAE1}" type="presParOf" srcId="{B1DCE65F-48D8-4ACA-A46E-22A2620C13A5}" destId="{3E8420D3-E272-47B9-9345-E351CDE6D6C7}" srcOrd="6" destOrd="0" presId="urn:microsoft.com/office/officeart/2005/8/layout/vList2"/>
    <dgm:cxn modelId="{549F2437-6325-446D-90C8-1D17C5DB1ECE}" type="presParOf" srcId="{B1DCE65F-48D8-4ACA-A46E-22A2620C13A5}" destId="{3A7C2891-7809-4C38-9F9B-2A2DC08AEBFD}" srcOrd="7" destOrd="0" presId="urn:microsoft.com/office/officeart/2005/8/layout/vList2"/>
    <dgm:cxn modelId="{5D1E2702-A780-4AC5-8AF8-B5826E325395}" type="presParOf" srcId="{B1DCE65F-48D8-4ACA-A46E-22A2620C13A5}" destId="{E99D8B1F-C5A3-4DA7-ADA9-FC13943E9B8F}" srcOrd="8" destOrd="0" presId="urn:microsoft.com/office/officeart/2005/8/layout/vList2"/>
    <dgm:cxn modelId="{16585B44-ADBA-4BB7-98FE-8CCF84B8654E}" type="presParOf" srcId="{B1DCE65F-48D8-4ACA-A46E-22A2620C13A5}" destId="{D6CE1473-E4C2-4243-A751-6D422CD74D08}" srcOrd="9" destOrd="0" presId="urn:microsoft.com/office/officeart/2005/8/layout/vList2"/>
    <dgm:cxn modelId="{DB8ADAD3-3B15-4BBF-BB94-C7F42DC41A11}" type="presParOf" srcId="{B1DCE65F-48D8-4ACA-A46E-22A2620C13A5}" destId="{552266AC-8268-4F57-95E4-A27466AB77F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9D9E5-44AF-4F47-97D9-5DF276B9DFF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2F53EA-FDAE-450D-BFEB-E9F9F9DEC882}">
      <dgm:prSet/>
      <dgm:spPr/>
      <dgm:t>
        <a:bodyPr/>
        <a:lstStyle/>
        <a:p>
          <a:r>
            <a:rPr lang="en-US"/>
            <a:t>My HealtheVet </a:t>
          </a:r>
        </a:p>
      </dgm:t>
    </dgm:pt>
    <dgm:pt modelId="{ED512B3D-5F97-40EF-BF61-98B6F06E1B43}" type="parTrans" cxnId="{63B7F8AB-D49F-44DA-89BF-5F765CD31FD4}">
      <dgm:prSet/>
      <dgm:spPr/>
      <dgm:t>
        <a:bodyPr/>
        <a:lstStyle/>
        <a:p>
          <a:endParaRPr lang="en-US"/>
        </a:p>
      </dgm:t>
    </dgm:pt>
    <dgm:pt modelId="{5AF11C7D-3FDC-4712-AA34-AADC8D56D592}" type="sibTrans" cxnId="{63B7F8AB-D49F-44DA-89BF-5F765CD31FD4}">
      <dgm:prSet/>
      <dgm:spPr/>
      <dgm:t>
        <a:bodyPr/>
        <a:lstStyle/>
        <a:p>
          <a:endParaRPr lang="en-US"/>
        </a:p>
      </dgm:t>
    </dgm:pt>
    <dgm:pt modelId="{8DA652B2-FA7F-447E-848E-7DBB4F269B0D}">
      <dgm:prSet/>
      <dgm:spPr/>
      <dgm:t>
        <a:bodyPr/>
        <a:lstStyle/>
        <a:p>
          <a:r>
            <a:rPr lang="en-US"/>
            <a:t>VA.gov</a:t>
          </a:r>
        </a:p>
      </dgm:t>
    </dgm:pt>
    <dgm:pt modelId="{02C063C1-6770-476F-B534-B82DBD3B2F09}" type="parTrans" cxnId="{F3AE9B53-9C4F-4683-BA34-08CA67CC844F}">
      <dgm:prSet/>
      <dgm:spPr/>
      <dgm:t>
        <a:bodyPr/>
        <a:lstStyle/>
        <a:p>
          <a:endParaRPr lang="en-US"/>
        </a:p>
      </dgm:t>
    </dgm:pt>
    <dgm:pt modelId="{E138A0AA-959E-449D-8236-7CAD87AC69AE}" type="sibTrans" cxnId="{F3AE9B53-9C4F-4683-BA34-08CA67CC844F}">
      <dgm:prSet/>
      <dgm:spPr/>
      <dgm:t>
        <a:bodyPr/>
        <a:lstStyle/>
        <a:p>
          <a:endParaRPr lang="en-US"/>
        </a:p>
      </dgm:t>
    </dgm:pt>
    <dgm:pt modelId="{41BB46CD-982B-4E2E-9D00-E57C71170A8E}" type="pres">
      <dgm:prSet presAssocID="{6749D9E5-44AF-4F47-97D9-5DF276B9DFF1}" presName="root" presStyleCnt="0">
        <dgm:presLayoutVars>
          <dgm:dir/>
          <dgm:resizeHandles val="exact"/>
        </dgm:presLayoutVars>
      </dgm:prSet>
      <dgm:spPr/>
    </dgm:pt>
    <dgm:pt modelId="{57C99849-7F55-438D-A81F-9CE37626009B}" type="pres">
      <dgm:prSet presAssocID="{AD2F53EA-FDAE-450D-BFEB-E9F9F9DEC882}" presName="compNode" presStyleCnt="0"/>
      <dgm:spPr/>
    </dgm:pt>
    <dgm:pt modelId="{C359753C-F422-4C18-96A4-E1551BCDFD88}" type="pres">
      <dgm:prSet presAssocID="{AD2F53EA-FDAE-450D-BFEB-E9F9F9DEC8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3E2C98F-4812-4508-AB36-A3AB83BD4E25}" type="pres">
      <dgm:prSet presAssocID="{AD2F53EA-FDAE-450D-BFEB-E9F9F9DEC882}" presName="spaceRect" presStyleCnt="0"/>
      <dgm:spPr/>
    </dgm:pt>
    <dgm:pt modelId="{EE3E1BB4-8F92-47B9-903D-D81FAFDCE6BA}" type="pres">
      <dgm:prSet presAssocID="{AD2F53EA-FDAE-450D-BFEB-E9F9F9DEC882}" presName="textRect" presStyleLbl="revTx" presStyleIdx="0" presStyleCnt="2">
        <dgm:presLayoutVars>
          <dgm:chMax val="1"/>
          <dgm:chPref val="1"/>
        </dgm:presLayoutVars>
      </dgm:prSet>
      <dgm:spPr/>
    </dgm:pt>
    <dgm:pt modelId="{A50AD29D-12BB-4E07-BEA5-63891FE1ADBF}" type="pres">
      <dgm:prSet presAssocID="{5AF11C7D-3FDC-4712-AA34-AADC8D56D592}" presName="sibTrans" presStyleCnt="0"/>
      <dgm:spPr/>
    </dgm:pt>
    <dgm:pt modelId="{CBEA5D1B-BFA2-4F8E-BDCB-21563AC3C923}" type="pres">
      <dgm:prSet presAssocID="{8DA652B2-FA7F-447E-848E-7DBB4F269B0D}" presName="compNode" presStyleCnt="0"/>
      <dgm:spPr/>
    </dgm:pt>
    <dgm:pt modelId="{0F49D9FA-0822-40E4-9AC9-E5EC33AEB20E}" type="pres">
      <dgm:prSet presAssocID="{8DA652B2-FA7F-447E-848E-7DBB4F269B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9EA16EB4-50BC-4433-AF04-DE321DD5D716}" type="pres">
      <dgm:prSet presAssocID="{8DA652B2-FA7F-447E-848E-7DBB4F269B0D}" presName="spaceRect" presStyleCnt="0"/>
      <dgm:spPr/>
    </dgm:pt>
    <dgm:pt modelId="{E1A3921F-924C-4209-982D-EA93FF8C3686}" type="pres">
      <dgm:prSet presAssocID="{8DA652B2-FA7F-447E-848E-7DBB4F269B0D}" presName="textRect" presStyleLbl="revTx" presStyleIdx="1" presStyleCnt="2">
        <dgm:presLayoutVars>
          <dgm:chMax val="1"/>
          <dgm:chPref val="1"/>
        </dgm:presLayoutVars>
      </dgm:prSet>
      <dgm:spPr/>
    </dgm:pt>
  </dgm:ptLst>
  <dgm:cxnLst>
    <dgm:cxn modelId="{27473704-EF14-44E9-91F8-EC490CFD53B5}" type="presOf" srcId="{AD2F53EA-FDAE-450D-BFEB-E9F9F9DEC882}" destId="{EE3E1BB4-8F92-47B9-903D-D81FAFDCE6BA}" srcOrd="0" destOrd="0" presId="urn:microsoft.com/office/officeart/2018/2/layout/IconLabelList"/>
    <dgm:cxn modelId="{EF631760-3CE8-4CA7-B46E-64BFD5E7588F}" type="presOf" srcId="{8DA652B2-FA7F-447E-848E-7DBB4F269B0D}" destId="{E1A3921F-924C-4209-982D-EA93FF8C3686}" srcOrd="0" destOrd="0" presId="urn:microsoft.com/office/officeart/2018/2/layout/IconLabelList"/>
    <dgm:cxn modelId="{F3AE9B53-9C4F-4683-BA34-08CA67CC844F}" srcId="{6749D9E5-44AF-4F47-97D9-5DF276B9DFF1}" destId="{8DA652B2-FA7F-447E-848E-7DBB4F269B0D}" srcOrd="1" destOrd="0" parTransId="{02C063C1-6770-476F-B534-B82DBD3B2F09}" sibTransId="{E138A0AA-959E-449D-8236-7CAD87AC69AE}"/>
    <dgm:cxn modelId="{F619809C-910E-4BEA-AE52-B5D5D671708A}" type="presOf" srcId="{6749D9E5-44AF-4F47-97D9-5DF276B9DFF1}" destId="{41BB46CD-982B-4E2E-9D00-E57C71170A8E}" srcOrd="0" destOrd="0" presId="urn:microsoft.com/office/officeart/2018/2/layout/IconLabelList"/>
    <dgm:cxn modelId="{63B7F8AB-D49F-44DA-89BF-5F765CD31FD4}" srcId="{6749D9E5-44AF-4F47-97D9-5DF276B9DFF1}" destId="{AD2F53EA-FDAE-450D-BFEB-E9F9F9DEC882}" srcOrd="0" destOrd="0" parTransId="{ED512B3D-5F97-40EF-BF61-98B6F06E1B43}" sibTransId="{5AF11C7D-3FDC-4712-AA34-AADC8D56D592}"/>
    <dgm:cxn modelId="{2DA1D2E7-7077-4CD5-BB8E-F79D87E6F564}" type="presParOf" srcId="{41BB46CD-982B-4E2E-9D00-E57C71170A8E}" destId="{57C99849-7F55-438D-A81F-9CE37626009B}" srcOrd="0" destOrd="0" presId="urn:microsoft.com/office/officeart/2018/2/layout/IconLabelList"/>
    <dgm:cxn modelId="{06660F6A-FF02-4C46-8D53-D5610A02B43C}" type="presParOf" srcId="{57C99849-7F55-438D-A81F-9CE37626009B}" destId="{C359753C-F422-4C18-96A4-E1551BCDFD88}" srcOrd="0" destOrd="0" presId="urn:microsoft.com/office/officeart/2018/2/layout/IconLabelList"/>
    <dgm:cxn modelId="{C54059A4-C2B3-46DD-BEB4-8C428B905C72}" type="presParOf" srcId="{57C99849-7F55-438D-A81F-9CE37626009B}" destId="{53E2C98F-4812-4508-AB36-A3AB83BD4E25}" srcOrd="1" destOrd="0" presId="urn:microsoft.com/office/officeart/2018/2/layout/IconLabelList"/>
    <dgm:cxn modelId="{F5E4BD23-AD24-4C6E-BB4B-5B51CB3AB1A4}" type="presParOf" srcId="{57C99849-7F55-438D-A81F-9CE37626009B}" destId="{EE3E1BB4-8F92-47B9-903D-D81FAFDCE6BA}" srcOrd="2" destOrd="0" presId="urn:microsoft.com/office/officeart/2018/2/layout/IconLabelList"/>
    <dgm:cxn modelId="{43FA03E0-737B-4986-B2CA-6360071B7CD7}" type="presParOf" srcId="{41BB46CD-982B-4E2E-9D00-E57C71170A8E}" destId="{A50AD29D-12BB-4E07-BEA5-63891FE1ADBF}" srcOrd="1" destOrd="0" presId="urn:microsoft.com/office/officeart/2018/2/layout/IconLabelList"/>
    <dgm:cxn modelId="{9A7DD515-78E1-4E69-9D63-214302ACF4CB}" type="presParOf" srcId="{41BB46CD-982B-4E2E-9D00-E57C71170A8E}" destId="{CBEA5D1B-BFA2-4F8E-BDCB-21563AC3C923}" srcOrd="2" destOrd="0" presId="urn:microsoft.com/office/officeart/2018/2/layout/IconLabelList"/>
    <dgm:cxn modelId="{44A6F524-137F-4220-82F6-25C1B6DE1E6A}" type="presParOf" srcId="{CBEA5D1B-BFA2-4F8E-BDCB-21563AC3C923}" destId="{0F49D9FA-0822-40E4-9AC9-E5EC33AEB20E}" srcOrd="0" destOrd="0" presId="urn:microsoft.com/office/officeart/2018/2/layout/IconLabelList"/>
    <dgm:cxn modelId="{0EE3A02F-64A1-4672-821E-93A849CA7769}" type="presParOf" srcId="{CBEA5D1B-BFA2-4F8E-BDCB-21563AC3C923}" destId="{9EA16EB4-50BC-4433-AF04-DE321DD5D716}" srcOrd="1" destOrd="0" presId="urn:microsoft.com/office/officeart/2018/2/layout/IconLabelList"/>
    <dgm:cxn modelId="{BD2EA69D-271A-4E69-BA25-2B77A3F16D1D}" type="presParOf" srcId="{CBEA5D1B-BFA2-4F8E-BDCB-21563AC3C923}" destId="{E1A3921F-924C-4209-982D-EA93FF8C368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E7A5E-140D-49E8-9CF3-C76D86087E6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B14625B-A746-4FE4-96E3-BA597E7A9807}">
      <dgm:prSet/>
      <dgm:spPr/>
      <dgm:t>
        <a:bodyPr/>
        <a:lstStyle/>
        <a:p>
          <a:r>
            <a:rPr lang="en-US" b="0" i="0" baseline="0"/>
            <a:t>My HealtheVet’s new home </a:t>
          </a:r>
          <a:endParaRPr lang="en-US"/>
        </a:p>
      </dgm:t>
    </dgm:pt>
    <dgm:pt modelId="{DBC463D7-D1D3-4FF6-963D-0EF104D6E2C5}" type="parTrans" cxnId="{5632ECDB-5378-4406-A4AA-AD70A576ED5E}">
      <dgm:prSet/>
      <dgm:spPr/>
      <dgm:t>
        <a:bodyPr/>
        <a:lstStyle/>
        <a:p>
          <a:endParaRPr lang="en-US"/>
        </a:p>
      </dgm:t>
    </dgm:pt>
    <dgm:pt modelId="{0A2AD638-FD85-40AA-B039-77832F425B0A}" type="sibTrans" cxnId="{5632ECDB-5378-4406-A4AA-AD70A576ED5E}">
      <dgm:prSet/>
      <dgm:spPr/>
      <dgm:t>
        <a:bodyPr/>
        <a:lstStyle/>
        <a:p>
          <a:endParaRPr lang="en-US"/>
        </a:p>
      </dgm:t>
    </dgm:pt>
    <dgm:pt modelId="{B99019B5-CCC9-4315-B3D0-438CBC1405D6}">
      <dgm:prSet/>
      <dgm:spPr/>
      <dgm:t>
        <a:bodyPr/>
        <a:lstStyle/>
        <a:p>
          <a:r>
            <a:rPr lang="en-US" b="0" i="0" baseline="0"/>
            <a:t>Apply for benefits </a:t>
          </a:r>
          <a:endParaRPr lang="en-US"/>
        </a:p>
      </dgm:t>
    </dgm:pt>
    <dgm:pt modelId="{C255DEE3-AF0A-4EAE-8A98-8816DECD6A73}" type="parTrans" cxnId="{9314F781-427B-4BE4-BC68-468913B94569}">
      <dgm:prSet/>
      <dgm:spPr/>
      <dgm:t>
        <a:bodyPr/>
        <a:lstStyle/>
        <a:p>
          <a:endParaRPr lang="en-US"/>
        </a:p>
      </dgm:t>
    </dgm:pt>
    <dgm:pt modelId="{D5DE96D9-3248-48ED-9FB7-7EA44552D65D}" type="sibTrans" cxnId="{9314F781-427B-4BE4-BC68-468913B94569}">
      <dgm:prSet/>
      <dgm:spPr/>
      <dgm:t>
        <a:bodyPr/>
        <a:lstStyle/>
        <a:p>
          <a:endParaRPr lang="en-US"/>
        </a:p>
      </dgm:t>
    </dgm:pt>
    <dgm:pt modelId="{4FDB0B5B-E401-4CDB-9A55-0CF10343B3A6}">
      <dgm:prSet/>
      <dgm:spPr/>
      <dgm:t>
        <a:bodyPr/>
        <a:lstStyle/>
        <a:p>
          <a:r>
            <a:rPr lang="en-US" b="0" i="0" baseline="0"/>
            <a:t>Check your claim status </a:t>
          </a:r>
          <a:endParaRPr lang="en-US"/>
        </a:p>
      </dgm:t>
    </dgm:pt>
    <dgm:pt modelId="{F19DE765-703B-474E-A02C-392F514B6D0C}" type="parTrans" cxnId="{3E5AE5DE-B740-4F8C-B174-8D21A264078A}">
      <dgm:prSet/>
      <dgm:spPr/>
      <dgm:t>
        <a:bodyPr/>
        <a:lstStyle/>
        <a:p>
          <a:endParaRPr lang="en-US"/>
        </a:p>
      </dgm:t>
    </dgm:pt>
    <dgm:pt modelId="{347AF080-5B5B-4365-96AD-8B9D952F5574}" type="sibTrans" cxnId="{3E5AE5DE-B740-4F8C-B174-8D21A264078A}">
      <dgm:prSet/>
      <dgm:spPr/>
      <dgm:t>
        <a:bodyPr/>
        <a:lstStyle/>
        <a:p>
          <a:endParaRPr lang="en-US"/>
        </a:p>
      </dgm:t>
    </dgm:pt>
    <dgm:pt modelId="{3BF682FB-B0DD-4CFE-8A71-32C5EED88AFD}">
      <dgm:prSet/>
      <dgm:spPr/>
      <dgm:t>
        <a:bodyPr/>
        <a:lstStyle/>
        <a:p>
          <a:r>
            <a:rPr lang="en-US" b="0" i="0" baseline="0"/>
            <a:t>Update your address and other contact information across several VA benefits and services </a:t>
          </a:r>
          <a:endParaRPr lang="en-US"/>
        </a:p>
      </dgm:t>
    </dgm:pt>
    <dgm:pt modelId="{B188A595-E9DA-41B1-A1AE-B2C5012B8917}" type="parTrans" cxnId="{DC77828A-9E39-4EC5-B2A7-7D9F0052AEAC}">
      <dgm:prSet/>
      <dgm:spPr/>
      <dgm:t>
        <a:bodyPr/>
        <a:lstStyle/>
        <a:p>
          <a:endParaRPr lang="en-US"/>
        </a:p>
      </dgm:t>
    </dgm:pt>
    <dgm:pt modelId="{D2D411DB-2E1B-4598-B4D1-4FBC9EB01842}" type="sibTrans" cxnId="{DC77828A-9E39-4EC5-B2A7-7D9F0052AEAC}">
      <dgm:prSet/>
      <dgm:spPr/>
      <dgm:t>
        <a:bodyPr/>
        <a:lstStyle/>
        <a:p>
          <a:endParaRPr lang="en-US"/>
        </a:p>
      </dgm:t>
    </dgm:pt>
    <dgm:pt modelId="{F6CDDBE6-E658-4BCC-96B3-C86231439B4B}">
      <dgm:prSet/>
      <dgm:spPr/>
      <dgm:t>
        <a:bodyPr/>
        <a:lstStyle/>
        <a:p>
          <a:r>
            <a:rPr lang="en-US" b="0" i="0" baseline="0"/>
            <a:t>Check the status of and request help with any benefit overpayments or copay bills you may have </a:t>
          </a:r>
          <a:endParaRPr lang="en-US"/>
        </a:p>
      </dgm:t>
    </dgm:pt>
    <dgm:pt modelId="{7E122DB6-C8B1-4E7E-A711-E15F4B22A23A}" type="parTrans" cxnId="{CAA8194F-6626-47A3-918C-BFB3B1C902C5}">
      <dgm:prSet/>
      <dgm:spPr/>
      <dgm:t>
        <a:bodyPr/>
        <a:lstStyle/>
        <a:p>
          <a:endParaRPr lang="en-US"/>
        </a:p>
      </dgm:t>
    </dgm:pt>
    <dgm:pt modelId="{A8810B60-3A29-464D-AEFB-752687FB42DF}" type="sibTrans" cxnId="{CAA8194F-6626-47A3-918C-BFB3B1C902C5}">
      <dgm:prSet/>
      <dgm:spPr/>
      <dgm:t>
        <a:bodyPr/>
        <a:lstStyle/>
        <a:p>
          <a:endParaRPr lang="en-US"/>
        </a:p>
      </dgm:t>
    </dgm:pt>
    <dgm:pt modelId="{CCBB9D29-EF87-4977-8D5D-B32331A85F5D}">
      <dgm:prSet/>
      <dgm:spPr/>
      <dgm:t>
        <a:bodyPr/>
        <a:lstStyle/>
        <a:p>
          <a:r>
            <a:rPr lang="en-US"/>
            <a:t>File travel claims and check the status of current claims</a:t>
          </a:r>
        </a:p>
      </dgm:t>
    </dgm:pt>
    <dgm:pt modelId="{2C8662BF-9F37-4034-AC13-7F18B5F12EC1}" type="parTrans" cxnId="{4E0EF59C-8D03-4D41-9EFA-C90F06197FDE}">
      <dgm:prSet/>
      <dgm:spPr/>
      <dgm:t>
        <a:bodyPr/>
        <a:lstStyle/>
        <a:p>
          <a:endParaRPr lang="en-US"/>
        </a:p>
      </dgm:t>
    </dgm:pt>
    <dgm:pt modelId="{37165B07-E8FF-4B02-9245-8B20140F94DD}" type="sibTrans" cxnId="{4E0EF59C-8D03-4D41-9EFA-C90F06197FDE}">
      <dgm:prSet/>
      <dgm:spPr/>
      <dgm:t>
        <a:bodyPr/>
        <a:lstStyle/>
        <a:p>
          <a:endParaRPr lang="en-US"/>
        </a:p>
      </dgm:t>
    </dgm:pt>
    <dgm:pt modelId="{4EEDB8EE-C43B-42CF-8F6B-8776B9426CBE}" type="pres">
      <dgm:prSet presAssocID="{64BE7A5E-140D-49E8-9CF3-C76D86087E6F}" presName="root" presStyleCnt="0">
        <dgm:presLayoutVars>
          <dgm:dir/>
          <dgm:resizeHandles val="exact"/>
        </dgm:presLayoutVars>
      </dgm:prSet>
      <dgm:spPr/>
    </dgm:pt>
    <dgm:pt modelId="{59D74FF9-76DA-468C-BC37-60A31486F7E6}" type="pres">
      <dgm:prSet presAssocID="{64BE7A5E-140D-49E8-9CF3-C76D86087E6F}" presName="container" presStyleCnt="0">
        <dgm:presLayoutVars>
          <dgm:dir/>
          <dgm:resizeHandles val="exact"/>
        </dgm:presLayoutVars>
      </dgm:prSet>
      <dgm:spPr/>
    </dgm:pt>
    <dgm:pt modelId="{4DA3E4D2-4083-4258-9323-26B0EF151191}" type="pres">
      <dgm:prSet presAssocID="{3B14625B-A746-4FE4-96E3-BA597E7A9807}" presName="compNode" presStyleCnt="0"/>
      <dgm:spPr/>
    </dgm:pt>
    <dgm:pt modelId="{252B17EA-D574-4699-BF52-8030420C0B3E}" type="pres">
      <dgm:prSet presAssocID="{3B14625B-A746-4FE4-96E3-BA597E7A9807}" presName="iconBgRect" presStyleLbl="bgShp" presStyleIdx="0" presStyleCnt="6"/>
      <dgm:spPr/>
    </dgm:pt>
    <dgm:pt modelId="{F146A1D3-87BA-4AB6-AC71-F0D29DF10334}" type="pres">
      <dgm:prSet presAssocID="{3B14625B-A746-4FE4-96E3-BA597E7A980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95AC7110-3D38-4104-8CFF-F09903CD6034}" type="pres">
      <dgm:prSet presAssocID="{3B14625B-A746-4FE4-96E3-BA597E7A9807}" presName="spaceRect" presStyleCnt="0"/>
      <dgm:spPr/>
    </dgm:pt>
    <dgm:pt modelId="{84E9FFDA-EAE5-4688-9AF8-0386F4367E4A}" type="pres">
      <dgm:prSet presAssocID="{3B14625B-A746-4FE4-96E3-BA597E7A9807}" presName="textRect" presStyleLbl="revTx" presStyleIdx="0" presStyleCnt="6">
        <dgm:presLayoutVars>
          <dgm:chMax val="1"/>
          <dgm:chPref val="1"/>
        </dgm:presLayoutVars>
      </dgm:prSet>
      <dgm:spPr/>
    </dgm:pt>
    <dgm:pt modelId="{B0BB0545-D630-4D55-81D7-5E50AFAF89FB}" type="pres">
      <dgm:prSet presAssocID="{0A2AD638-FD85-40AA-B039-77832F425B0A}" presName="sibTrans" presStyleLbl="sibTrans2D1" presStyleIdx="0" presStyleCnt="0"/>
      <dgm:spPr/>
    </dgm:pt>
    <dgm:pt modelId="{3A2791B4-B576-4242-A67C-9CEFD92962E6}" type="pres">
      <dgm:prSet presAssocID="{B99019B5-CCC9-4315-B3D0-438CBC1405D6}" presName="compNode" presStyleCnt="0"/>
      <dgm:spPr/>
    </dgm:pt>
    <dgm:pt modelId="{F1BD73C7-9184-439F-8928-E7F6FCFE83F4}" type="pres">
      <dgm:prSet presAssocID="{B99019B5-CCC9-4315-B3D0-438CBC1405D6}" presName="iconBgRect" presStyleLbl="bgShp" presStyleIdx="1" presStyleCnt="6"/>
      <dgm:spPr/>
    </dgm:pt>
    <dgm:pt modelId="{21A4E8F1-1C6C-4EB9-B54F-3E077F0C7AD5}" type="pres">
      <dgm:prSet presAssocID="{B99019B5-CCC9-4315-B3D0-438CBC1405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E752516-3EA3-42F6-961C-AD18832529D5}" type="pres">
      <dgm:prSet presAssocID="{B99019B5-CCC9-4315-B3D0-438CBC1405D6}" presName="spaceRect" presStyleCnt="0"/>
      <dgm:spPr/>
    </dgm:pt>
    <dgm:pt modelId="{76EE111A-39DD-418C-93CA-49E07A6C3436}" type="pres">
      <dgm:prSet presAssocID="{B99019B5-CCC9-4315-B3D0-438CBC1405D6}" presName="textRect" presStyleLbl="revTx" presStyleIdx="1" presStyleCnt="6">
        <dgm:presLayoutVars>
          <dgm:chMax val="1"/>
          <dgm:chPref val="1"/>
        </dgm:presLayoutVars>
      </dgm:prSet>
      <dgm:spPr/>
    </dgm:pt>
    <dgm:pt modelId="{336FD486-1F16-46BB-8524-CBD2C15A7586}" type="pres">
      <dgm:prSet presAssocID="{D5DE96D9-3248-48ED-9FB7-7EA44552D65D}" presName="sibTrans" presStyleLbl="sibTrans2D1" presStyleIdx="0" presStyleCnt="0"/>
      <dgm:spPr/>
    </dgm:pt>
    <dgm:pt modelId="{3991CCD4-CE21-427A-8B2F-EABBA9193CAC}" type="pres">
      <dgm:prSet presAssocID="{4FDB0B5B-E401-4CDB-9A55-0CF10343B3A6}" presName="compNode" presStyleCnt="0"/>
      <dgm:spPr/>
    </dgm:pt>
    <dgm:pt modelId="{3DCD9C8D-B43B-4ADB-B1E5-4210382AE241}" type="pres">
      <dgm:prSet presAssocID="{4FDB0B5B-E401-4CDB-9A55-0CF10343B3A6}" presName="iconBgRect" presStyleLbl="bgShp" presStyleIdx="2" presStyleCnt="6"/>
      <dgm:spPr/>
    </dgm:pt>
    <dgm:pt modelId="{0E931625-CD07-4F42-967F-23BE8B6CD992}" type="pres">
      <dgm:prSet presAssocID="{4FDB0B5B-E401-4CDB-9A55-0CF10343B3A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14F1326-0D2C-4CDD-830D-9518AE7121F6}" type="pres">
      <dgm:prSet presAssocID="{4FDB0B5B-E401-4CDB-9A55-0CF10343B3A6}" presName="spaceRect" presStyleCnt="0"/>
      <dgm:spPr/>
    </dgm:pt>
    <dgm:pt modelId="{D19328F9-C32D-4235-BC25-9CB6D29298D3}" type="pres">
      <dgm:prSet presAssocID="{4FDB0B5B-E401-4CDB-9A55-0CF10343B3A6}" presName="textRect" presStyleLbl="revTx" presStyleIdx="2" presStyleCnt="6">
        <dgm:presLayoutVars>
          <dgm:chMax val="1"/>
          <dgm:chPref val="1"/>
        </dgm:presLayoutVars>
      </dgm:prSet>
      <dgm:spPr/>
    </dgm:pt>
    <dgm:pt modelId="{D9B6ACF3-8ADF-4F65-90F4-4945CB9342A8}" type="pres">
      <dgm:prSet presAssocID="{347AF080-5B5B-4365-96AD-8B9D952F5574}" presName="sibTrans" presStyleLbl="sibTrans2D1" presStyleIdx="0" presStyleCnt="0"/>
      <dgm:spPr/>
    </dgm:pt>
    <dgm:pt modelId="{6D237073-BEDE-4BC5-9D89-4483AC45D39E}" type="pres">
      <dgm:prSet presAssocID="{3BF682FB-B0DD-4CFE-8A71-32C5EED88AFD}" presName="compNode" presStyleCnt="0"/>
      <dgm:spPr/>
    </dgm:pt>
    <dgm:pt modelId="{1958AA1F-985A-4325-B0CD-816595BB045B}" type="pres">
      <dgm:prSet presAssocID="{3BF682FB-B0DD-4CFE-8A71-32C5EED88AFD}" presName="iconBgRect" presStyleLbl="bgShp" presStyleIdx="3" presStyleCnt="6"/>
      <dgm:spPr/>
    </dgm:pt>
    <dgm:pt modelId="{0333E261-E37C-4DA2-B66B-9AADACD58344}" type="pres">
      <dgm:prSet presAssocID="{3BF682FB-B0DD-4CFE-8A71-32C5EED88AF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97E0288A-C39B-41CE-9165-060A2287DD72}" type="pres">
      <dgm:prSet presAssocID="{3BF682FB-B0DD-4CFE-8A71-32C5EED88AFD}" presName="spaceRect" presStyleCnt="0"/>
      <dgm:spPr/>
    </dgm:pt>
    <dgm:pt modelId="{47DC62D6-29B0-43CD-9DEF-4892B3A3E277}" type="pres">
      <dgm:prSet presAssocID="{3BF682FB-B0DD-4CFE-8A71-32C5EED88AFD}" presName="textRect" presStyleLbl="revTx" presStyleIdx="3" presStyleCnt="6">
        <dgm:presLayoutVars>
          <dgm:chMax val="1"/>
          <dgm:chPref val="1"/>
        </dgm:presLayoutVars>
      </dgm:prSet>
      <dgm:spPr/>
    </dgm:pt>
    <dgm:pt modelId="{EA03E6C1-F09B-412E-BD2A-A8D54D464C94}" type="pres">
      <dgm:prSet presAssocID="{D2D411DB-2E1B-4598-B4D1-4FBC9EB01842}" presName="sibTrans" presStyleLbl="sibTrans2D1" presStyleIdx="0" presStyleCnt="0"/>
      <dgm:spPr/>
    </dgm:pt>
    <dgm:pt modelId="{3ABE7834-5A69-4821-9196-C049EA66191A}" type="pres">
      <dgm:prSet presAssocID="{F6CDDBE6-E658-4BCC-96B3-C86231439B4B}" presName="compNode" presStyleCnt="0"/>
      <dgm:spPr/>
    </dgm:pt>
    <dgm:pt modelId="{5CC457BA-4B51-4920-BFFC-53164C2DEE4D}" type="pres">
      <dgm:prSet presAssocID="{F6CDDBE6-E658-4BCC-96B3-C86231439B4B}" presName="iconBgRect" presStyleLbl="bgShp" presStyleIdx="4" presStyleCnt="6"/>
      <dgm:spPr/>
    </dgm:pt>
    <dgm:pt modelId="{CF668B1A-EF84-46CB-9A37-F8118E096F09}" type="pres">
      <dgm:prSet presAssocID="{F6CDDBE6-E658-4BCC-96B3-C86231439B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6EF7DBA8-B6F8-467C-A861-2C26DC97ABBC}" type="pres">
      <dgm:prSet presAssocID="{F6CDDBE6-E658-4BCC-96B3-C86231439B4B}" presName="spaceRect" presStyleCnt="0"/>
      <dgm:spPr/>
    </dgm:pt>
    <dgm:pt modelId="{04C3158E-3EE4-491D-9360-1E42B4EEDD1A}" type="pres">
      <dgm:prSet presAssocID="{F6CDDBE6-E658-4BCC-96B3-C86231439B4B}" presName="textRect" presStyleLbl="revTx" presStyleIdx="4" presStyleCnt="6">
        <dgm:presLayoutVars>
          <dgm:chMax val="1"/>
          <dgm:chPref val="1"/>
        </dgm:presLayoutVars>
      </dgm:prSet>
      <dgm:spPr/>
    </dgm:pt>
    <dgm:pt modelId="{07DB280B-855E-422E-B39D-121BBE924911}" type="pres">
      <dgm:prSet presAssocID="{A8810B60-3A29-464D-AEFB-752687FB42DF}" presName="sibTrans" presStyleLbl="sibTrans2D1" presStyleIdx="0" presStyleCnt="0"/>
      <dgm:spPr/>
    </dgm:pt>
    <dgm:pt modelId="{F1DCB1AB-8725-458C-9816-D3F06EFFE92B}" type="pres">
      <dgm:prSet presAssocID="{CCBB9D29-EF87-4977-8D5D-B32331A85F5D}" presName="compNode" presStyleCnt="0"/>
      <dgm:spPr/>
    </dgm:pt>
    <dgm:pt modelId="{E14FF2B0-0AD5-48C0-BB06-E4A7DE8116EA}" type="pres">
      <dgm:prSet presAssocID="{CCBB9D29-EF87-4977-8D5D-B32331A85F5D}" presName="iconBgRect" presStyleLbl="bgShp" presStyleIdx="5" presStyleCnt="6"/>
      <dgm:spPr/>
    </dgm:pt>
    <dgm:pt modelId="{717FD4C2-74EA-4CDF-9FC8-7E5DC9E674A6}" type="pres">
      <dgm:prSet presAssocID="{CCBB9D29-EF87-4977-8D5D-B32331A85F5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AEC4B660-61F3-4C07-B42B-6FFECAEABE90}" type="pres">
      <dgm:prSet presAssocID="{CCBB9D29-EF87-4977-8D5D-B32331A85F5D}" presName="spaceRect" presStyleCnt="0"/>
      <dgm:spPr/>
    </dgm:pt>
    <dgm:pt modelId="{6C50FA14-ACA0-46ED-8212-2E8EBFD23947}" type="pres">
      <dgm:prSet presAssocID="{CCBB9D29-EF87-4977-8D5D-B32331A85F5D}" presName="textRect" presStyleLbl="revTx" presStyleIdx="5" presStyleCnt="6">
        <dgm:presLayoutVars>
          <dgm:chMax val="1"/>
          <dgm:chPref val="1"/>
        </dgm:presLayoutVars>
      </dgm:prSet>
      <dgm:spPr/>
    </dgm:pt>
  </dgm:ptLst>
  <dgm:cxnLst>
    <dgm:cxn modelId="{90AC1A29-223F-4EAC-A0D4-527639C65855}" type="presOf" srcId="{CCBB9D29-EF87-4977-8D5D-B32331A85F5D}" destId="{6C50FA14-ACA0-46ED-8212-2E8EBFD23947}" srcOrd="0" destOrd="0" presId="urn:microsoft.com/office/officeart/2018/2/layout/IconCircleList"/>
    <dgm:cxn modelId="{3022C62A-40C6-4AD6-8BB4-4F94A09DFE38}" type="presOf" srcId="{4FDB0B5B-E401-4CDB-9A55-0CF10343B3A6}" destId="{D19328F9-C32D-4235-BC25-9CB6D29298D3}" srcOrd="0" destOrd="0" presId="urn:microsoft.com/office/officeart/2018/2/layout/IconCircleList"/>
    <dgm:cxn modelId="{9211CA31-9382-4AD0-A5E6-B9DE15E1105A}" type="presOf" srcId="{347AF080-5B5B-4365-96AD-8B9D952F5574}" destId="{D9B6ACF3-8ADF-4F65-90F4-4945CB9342A8}" srcOrd="0" destOrd="0" presId="urn:microsoft.com/office/officeart/2018/2/layout/IconCircleList"/>
    <dgm:cxn modelId="{B0760B44-293A-433A-BDC6-34237C1BE053}" type="presOf" srcId="{0A2AD638-FD85-40AA-B039-77832F425B0A}" destId="{B0BB0545-D630-4D55-81D7-5E50AFAF89FB}" srcOrd="0" destOrd="0" presId="urn:microsoft.com/office/officeart/2018/2/layout/IconCircleList"/>
    <dgm:cxn modelId="{9E508364-2E07-4761-A9B8-1C35B7CF65D3}" type="presOf" srcId="{64BE7A5E-140D-49E8-9CF3-C76D86087E6F}" destId="{4EEDB8EE-C43B-42CF-8F6B-8776B9426CBE}" srcOrd="0" destOrd="0" presId="urn:microsoft.com/office/officeart/2018/2/layout/IconCircleList"/>
    <dgm:cxn modelId="{3B12B045-378C-4FE5-9156-A6D93092470F}" type="presOf" srcId="{3B14625B-A746-4FE4-96E3-BA597E7A9807}" destId="{84E9FFDA-EAE5-4688-9AF8-0386F4367E4A}" srcOrd="0" destOrd="0" presId="urn:microsoft.com/office/officeart/2018/2/layout/IconCircleList"/>
    <dgm:cxn modelId="{6454B865-3B87-4500-AF72-40C71C9F5801}" type="presOf" srcId="{D5DE96D9-3248-48ED-9FB7-7EA44552D65D}" destId="{336FD486-1F16-46BB-8524-CBD2C15A7586}" srcOrd="0" destOrd="0" presId="urn:microsoft.com/office/officeart/2018/2/layout/IconCircleList"/>
    <dgm:cxn modelId="{CAA8194F-6626-47A3-918C-BFB3B1C902C5}" srcId="{64BE7A5E-140D-49E8-9CF3-C76D86087E6F}" destId="{F6CDDBE6-E658-4BCC-96B3-C86231439B4B}" srcOrd="4" destOrd="0" parTransId="{7E122DB6-C8B1-4E7E-A711-E15F4B22A23A}" sibTransId="{A8810B60-3A29-464D-AEFB-752687FB42DF}"/>
    <dgm:cxn modelId="{56502757-8FD6-4888-ABA5-F7723623DB65}" type="presOf" srcId="{A8810B60-3A29-464D-AEFB-752687FB42DF}" destId="{07DB280B-855E-422E-B39D-121BBE924911}" srcOrd="0" destOrd="0" presId="urn:microsoft.com/office/officeart/2018/2/layout/IconCircleList"/>
    <dgm:cxn modelId="{9314F781-427B-4BE4-BC68-468913B94569}" srcId="{64BE7A5E-140D-49E8-9CF3-C76D86087E6F}" destId="{B99019B5-CCC9-4315-B3D0-438CBC1405D6}" srcOrd="1" destOrd="0" parTransId="{C255DEE3-AF0A-4EAE-8A98-8816DECD6A73}" sibTransId="{D5DE96D9-3248-48ED-9FB7-7EA44552D65D}"/>
    <dgm:cxn modelId="{DC77828A-9E39-4EC5-B2A7-7D9F0052AEAC}" srcId="{64BE7A5E-140D-49E8-9CF3-C76D86087E6F}" destId="{3BF682FB-B0DD-4CFE-8A71-32C5EED88AFD}" srcOrd="3" destOrd="0" parTransId="{B188A595-E9DA-41B1-A1AE-B2C5012B8917}" sibTransId="{D2D411DB-2E1B-4598-B4D1-4FBC9EB01842}"/>
    <dgm:cxn modelId="{CDAB4F91-F311-4A9B-88C9-70D863C38035}" type="presOf" srcId="{F6CDDBE6-E658-4BCC-96B3-C86231439B4B}" destId="{04C3158E-3EE4-491D-9360-1E42B4EEDD1A}" srcOrd="0" destOrd="0" presId="urn:microsoft.com/office/officeart/2018/2/layout/IconCircleList"/>
    <dgm:cxn modelId="{4E0EF59C-8D03-4D41-9EFA-C90F06197FDE}" srcId="{64BE7A5E-140D-49E8-9CF3-C76D86087E6F}" destId="{CCBB9D29-EF87-4977-8D5D-B32331A85F5D}" srcOrd="5" destOrd="0" parTransId="{2C8662BF-9F37-4034-AC13-7F18B5F12EC1}" sibTransId="{37165B07-E8FF-4B02-9245-8B20140F94DD}"/>
    <dgm:cxn modelId="{5632ECDB-5378-4406-A4AA-AD70A576ED5E}" srcId="{64BE7A5E-140D-49E8-9CF3-C76D86087E6F}" destId="{3B14625B-A746-4FE4-96E3-BA597E7A9807}" srcOrd="0" destOrd="0" parTransId="{DBC463D7-D1D3-4FF6-963D-0EF104D6E2C5}" sibTransId="{0A2AD638-FD85-40AA-B039-77832F425B0A}"/>
    <dgm:cxn modelId="{3E5AE5DE-B740-4F8C-B174-8D21A264078A}" srcId="{64BE7A5E-140D-49E8-9CF3-C76D86087E6F}" destId="{4FDB0B5B-E401-4CDB-9A55-0CF10343B3A6}" srcOrd="2" destOrd="0" parTransId="{F19DE765-703B-474E-A02C-392F514B6D0C}" sibTransId="{347AF080-5B5B-4365-96AD-8B9D952F5574}"/>
    <dgm:cxn modelId="{E001F9EB-2FC1-423E-BA42-1231C34A7B40}" type="presOf" srcId="{D2D411DB-2E1B-4598-B4D1-4FBC9EB01842}" destId="{EA03E6C1-F09B-412E-BD2A-A8D54D464C94}" srcOrd="0" destOrd="0" presId="urn:microsoft.com/office/officeart/2018/2/layout/IconCircleList"/>
    <dgm:cxn modelId="{8080C5F7-15B1-4B23-9917-FEAED7DBFD89}" type="presOf" srcId="{B99019B5-CCC9-4315-B3D0-438CBC1405D6}" destId="{76EE111A-39DD-418C-93CA-49E07A6C3436}" srcOrd="0" destOrd="0" presId="urn:microsoft.com/office/officeart/2018/2/layout/IconCircleList"/>
    <dgm:cxn modelId="{76E3F0FF-39D8-4A1F-A44B-E9AAA5D2CF36}" type="presOf" srcId="{3BF682FB-B0DD-4CFE-8A71-32C5EED88AFD}" destId="{47DC62D6-29B0-43CD-9DEF-4892B3A3E277}" srcOrd="0" destOrd="0" presId="urn:microsoft.com/office/officeart/2018/2/layout/IconCircleList"/>
    <dgm:cxn modelId="{796AFD50-4382-446A-BDA6-7E2260FFC2E3}" type="presParOf" srcId="{4EEDB8EE-C43B-42CF-8F6B-8776B9426CBE}" destId="{59D74FF9-76DA-468C-BC37-60A31486F7E6}" srcOrd="0" destOrd="0" presId="urn:microsoft.com/office/officeart/2018/2/layout/IconCircleList"/>
    <dgm:cxn modelId="{F1BF2828-99AA-4FA2-A4C2-DEF335B5D99D}" type="presParOf" srcId="{59D74FF9-76DA-468C-BC37-60A31486F7E6}" destId="{4DA3E4D2-4083-4258-9323-26B0EF151191}" srcOrd="0" destOrd="0" presId="urn:microsoft.com/office/officeart/2018/2/layout/IconCircleList"/>
    <dgm:cxn modelId="{0D536E70-2178-448E-B639-0B1707D4832D}" type="presParOf" srcId="{4DA3E4D2-4083-4258-9323-26B0EF151191}" destId="{252B17EA-D574-4699-BF52-8030420C0B3E}" srcOrd="0" destOrd="0" presId="urn:microsoft.com/office/officeart/2018/2/layout/IconCircleList"/>
    <dgm:cxn modelId="{5F5A1A04-8ED1-431B-A45D-2D4C2ECB3B53}" type="presParOf" srcId="{4DA3E4D2-4083-4258-9323-26B0EF151191}" destId="{F146A1D3-87BA-4AB6-AC71-F0D29DF10334}" srcOrd="1" destOrd="0" presId="urn:microsoft.com/office/officeart/2018/2/layout/IconCircleList"/>
    <dgm:cxn modelId="{EE3C204B-2BEB-43B3-A83B-D1A7ABC4532B}" type="presParOf" srcId="{4DA3E4D2-4083-4258-9323-26B0EF151191}" destId="{95AC7110-3D38-4104-8CFF-F09903CD6034}" srcOrd="2" destOrd="0" presId="urn:microsoft.com/office/officeart/2018/2/layout/IconCircleList"/>
    <dgm:cxn modelId="{0B6A9507-FD97-4D37-AE5A-97B91EC9568F}" type="presParOf" srcId="{4DA3E4D2-4083-4258-9323-26B0EF151191}" destId="{84E9FFDA-EAE5-4688-9AF8-0386F4367E4A}" srcOrd="3" destOrd="0" presId="urn:microsoft.com/office/officeart/2018/2/layout/IconCircleList"/>
    <dgm:cxn modelId="{0866D81C-06A1-48E1-8B80-10206DE61A31}" type="presParOf" srcId="{59D74FF9-76DA-468C-BC37-60A31486F7E6}" destId="{B0BB0545-D630-4D55-81D7-5E50AFAF89FB}" srcOrd="1" destOrd="0" presId="urn:microsoft.com/office/officeart/2018/2/layout/IconCircleList"/>
    <dgm:cxn modelId="{0A7B7B7A-3AC3-47A5-B72E-FD05A7BE63AD}" type="presParOf" srcId="{59D74FF9-76DA-468C-BC37-60A31486F7E6}" destId="{3A2791B4-B576-4242-A67C-9CEFD92962E6}" srcOrd="2" destOrd="0" presId="urn:microsoft.com/office/officeart/2018/2/layout/IconCircleList"/>
    <dgm:cxn modelId="{765B08BE-69C2-4B98-8DCC-3D6F3BD9888B}" type="presParOf" srcId="{3A2791B4-B576-4242-A67C-9CEFD92962E6}" destId="{F1BD73C7-9184-439F-8928-E7F6FCFE83F4}" srcOrd="0" destOrd="0" presId="urn:microsoft.com/office/officeart/2018/2/layout/IconCircleList"/>
    <dgm:cxn modelId="{1AFE5C88-086A-4DA8-BD59-9983269C08C4}" type="presParOf" srcId="{3A2791B4-B576-4242-A67C-9CEFD92962E6}" destId="{21A4E8F1-1C6C-4EB9-B54F-3E077F0C7AD5}" srcOrd="1" destOrd="0" presId="urn:microsoft.com/office/officeart/2018/2/layout/IconCircleList"/>
    <dgm:cxn modelId="{E71C9C88-CA9D-4708-8F05-8AB4DB18C29A}" type="presParOf" srcId="{3A2791B4-B576-4242-A67C-9CEFD92962E6}" destId="{2E752516-3EA3-42F6-961C-AD18832529D5}" srcOrd="2" destOrd="0" presId="urn:microsoft.com/office/officeart/2018/2/layout/IconCircleList"/>
    <dgm:cxn modelId="{C7C89FFF-3AFB-49A7-83B8-E067F758DDB8}" type="presParOf" srcId="{3A2791B4-B576-4242-A67C-9CEFD92962E6}" destId="{76EE111A-39DD-418C-93CA-49E07A6C3436}" srcOrd="3" destOrd="0" presId="urn:microsoft.com/office/officeart/2018/2/layout/IconCircleList"/>
    <dgm:cxn modelId="{6B217E65-DBD7-4306-BE54-D12AF84E2AAA}" type="presParOf" srcId="{59D74FF9-76DA-468C-BC37-60A31486F7E6}" destId="{336FD486-1F16-46BB-8524-CBD2C15A7586}" srcOrd="3" destOrd="0" presId="urn:microsoft.com/office/officeart/2018/2/layout/IconCircleList"/>
    <dgm:cxn modelId="{4C5A4EB9-263B-4244-A2E1-98FA1F5C8B0F}" type="presParOf" srcId="{59D74FF9-76DA-468C-BC37-60A31486F7E6}" destId="{3991CCD4-CE21-427A-8B2F-EABBA9193CAC}" srcOrd="4" destOrd="0" presId="urn:microsoft.com/office/officeart/2018/2/layout/IconCircleList"/>
    <dgm:cxn modelId="{30EFDADD-FDFE-4D4F-AA8A-265DC64B2AD0}" type="presParOf" srcId="{3991CCD4-CE21-427A-8B2F-EABBA9193CAC}" destId="{3DCD9C8D-B43B-4ADB-B1E5-4210382AE241}" srcOrd="0" destOrd="0" presId="urn:microsoft.com/office/officeart/2018/2/layout/IconCircleList"/>
    <dgm:cxn modelId="{449DA3F8-03BA-485D-B345-6450C0C42868}" type="presParOf" srcId="{3991CCD4-CE21-427A-8B2F-EABBA9193CAC}" destId="{0E931625-CD07-4F42-967F-23BE8B6CD992}" srcOrd="1" destOrd="0" presId="urn:microsoft.com/office/officeart/2018/2/layout/IconCircleList"/>
    <dgm:cxn modelId="{F8E81B01-C31E-4F0B-84D7-13457929B212}" type="presParOf" srcId="{3991CCD4-CE21-427A-8B2F-EABBA9193CAC}" destId="{B14F1326-0D2C-4CDD-830D-9518AE7121F6}" srcOrd="2" destOrd="0" presId="urn:microsoft.com/office/officeart/2018/2/layout/IconCircleList"/>
    <dgm:cxn modelId="{1AE0FE15-5E8B-4D1B-BB7D-1E29B663730B}" type="presParOf" srcId="{3991CCD4-CE21-427A-8B2F-EABBA9193CAC}" destId="{D19328F9-C32D-4235-BC25-9CB6D29298D3}" srcOrd="3" destOrd="0" presId="urn:microsoft.com/office/officeart/2018/2/layout/IconCircleList"/>
    <dgm:cxn modelId="{BC62F47B-0F0C-458A-B40E-8BE2127CA208}" type="presParOf" srcId="{59D74FF9-76DA-468C-BC37-60A31486F7E6}" destId="{D9B6ACF3-8ADF-4F65-90F4-4945CB9342A8}" srcOrd="5" destOrd="0" presId="urn:microsoft.com/office/officeart/2018/2/layout/IconCircleList"/>
    <dgm:cxn modelId="{4A8E55F1-54D9-443F-A492-5BEF56776119}" type="presParOf" srcId="{59D74FF9-76DA-468C-BC37-60A31486F7E6}" destId="{6D237073-BEDE-4BC5-9D89-4483AC45D39E}" srcOrd="6" destOrd="0" presId="urn:microsoft.com/office/officeart/2018/2/layout/IconCircleList"/>
    <dgm:cxn modelId="{7D17EF3E-16BB-4D5C-9CE0-02F4E62E132B}" type="presParOf" srcId="{6D237073-BEDE-4BC5-9D89-4483AC45D39E}" destId="{1958AA1F-985A-4325-B0CD-816595BB045B}" srcOrd="0" destOrd="0" presId="urn:microsoft.com/office/officeart/2018/2/layout/IconCircleList"/>
    <dgm:cxn modelId="{B32C8D92-CBED-40E9-AFC4-7BDD418D56E6}" type="presParOf" srcId="{6D237073-BEDE-4BC5-9D89-4483AC45D39E}" destId="{0333E261-E37C-4DA2-B66B-9AADACD58344}" srcOrd="1" destOrd="0" presId="urn:microsoft.com/office/officeart/2018/2/layout/IconCircleList"/>
    <dgm:cxn modelId="{16F8B449-89E6-4435-B19A-F1128BEFEBB2}" type="presParOf" srcId="{6D237073-BEDE-4BC5-9D89-4483AC45D39E}" destId="{97E0288A-C39B-41CE-9165-060A2287DD72}" srcOrd="2" destOrd="0" presId="urn:microsoft.com/office/officeart/2018/2/layout/IconCircleList"/>
    <dgm:cxn modelId="{CA15D88E-E4CD-4490-AF3D-9F9877506022}" type="presParOf" srcId="{6D237073-BEDE-4BC5-9D89-4483AC45D39E}" destId="{47DC62D6-29B0-43CD-9DEF-4892B3A3E277}" srcOrd="3" destOrd="0" presId="urn:microsoft.com/office/officeart/2018/2/layout/IconCircleList"/>
    <dgm:cxn modelId="{A1DC4A4C-E30B-4B09-ACE0-A052C5C309CD}" type="presParOf" srcId="{59D74FF9-76DA-468C-BC37-60A31486F7E6}" destId="{EA03E6C1-F09B-412E-BD2A-A8D54D464C94}" srcOrd="7" destOrd="0" presId="urn:microsoft.com/office/officeart/2018/2/layout/IconCircleList"/>
    <dgm:cxn modelId="{47C2BE36-C32A-498B-BC61-23727CF7DE15}" type="presParOf" srcId="{59D74FF9-76DA-468C-BC37-60A31486F7E6}" destId="{3ABE7834-5A69-4821-9196-C049EA66191A}" srcOrd="8" destOrd="0" presId="urn:microsoft.com/office/officeart/2018/2/layout/IconCircleList"/>
    <dgm:cxn modelId="{413C88CC-4E05-4010-A61A-BDA4093AFAD2}" type="presParOf" srcId="{3ABE7834-5A69-4821-9196-C049EA66191A}" destId="{5CC457BA-4B51-4920-BFFC-53164C2DEE4D}" srcOrd="0" destOrd="0" presId="urn:microsoft.com/office/officeart/2018/2/layout/IconCircleList"/>
    <dgm:cxn modelId="{F6983019-B6DB-4CA6-BF79-A114486F11A2}" type="presParOf" srcId="{3ABE7834-5A69-4821-9196-C049EA66191A}" destId="{CF668B1A-EF84-46CB-9A37-F8118E096F09}" srcOrd="1" destOrd="0" presId="urn:microsoft.com/office/officeart/2018/2/layout/IconCircleList"/>
    <dgm:cxn modelId="{BA9BA612-67E3-4FBB-9C4D-5F86BE0F092B}" type="presParOf" srcId="{3ABE7834-5A69-4821-9196-C049EA66191A}" destId="{6EF7DBA8-B6F8-467C-A861-2C26DC97ABBC}" srcOrd="2" destOrd="0" presId="urn:microsoft.com/office/officeart/2018/2/layout/IconCircleList"/>
    <dgm:cxn modelId="{8AF7614D-5543-4C13-BD77-9538679D1082}" type="presParOf" srcId="{3ABE7834-5A69-4821-9196-C049EA66191A}" destId="{04C3158E-3EE4-491D-9360-1E42B4EEDD1A}" srcOrd="3" destOrd="0" presId="urn:microsoft.com/office/officeart/2018/2/layout/IconCircleList"/>
    <dgm:cxn modelId="{3C358FF6-DAE1-4AA3-83F9-9BBAAFAEC108}" type="presParOf" srcId="{59D74FF9-76DA-468C-BC37-60A31486F7E6}" destId="{07DB280B-855E-422E-B39D-121BBE924911}" srcOrd="9" destOrd="0" presId="urn:microsoft.com/office/officeart/2018/2/layout/IconCircleList"/>
    <dgm:cxn modelId="{63A58038-A4F9-4E7B-B0EF-CB39D7F798EB}" type="presParOf" srcId="{59D74FF9-76DA-468C-BC37-60A31486F7E6}" destId="{F1DCB1AB-8725-458C-9816-D3F06EFFE92B}" srcOrd="10" destOrd="0" presId="urn:microsoft.com/office/officeart/2018/2/layout/IconCircleList"/>
    <dgm:cxn modelId="{9DAA6E5A-121C-42E7-BF83-C7158B311C27}" type="presParOf" srcId="{F1DCB1AB-8725-458C-9816-D3F06EFFE92B}" destId="{E14FF2B0-0AD5-48C0-BB06-E4A7DE8116EA}" srcOrd="0" destOrd="0" presId="urn:microsoft.com/office/officeart/2018/2/layout/IconCircleList"/>
    <dgm:cxn modelId="{8EF13AF1-BB35-4889-9BE3-17198D0CBD96}" type="presParOf" srcId="{F1DCB1AB-8725-458C-9816-D3F06EFFE92B}" destId="{717FD4C2-74EA-4CDF-9FC8-7E5DC9E674A6}" srcOrd="1" destOrd="0" presId="urn:microsoft.com/office/officeart/2018/2/layout/IconCircleList"/>
    <dgm:cxn modelId="{AAB2EF3D-ECF1-4662-8A81-1F0000258069}" type="presParOf" srcId="{F1DCB1AB-8725-458C-9816-D3F06EFFE92B}" destId="{AEC4B660-61F3-4C07-B42B-6FFECAEABE90}" srcOrd="2" destOrd="0" presId="urn:microsoft.com/office/officeart/2018/2/layout/IconCircleList"/>
    <dgm:cxn modelId="{1CCE0DA6-83E0-4612-BE5B-346E9ADA095D}" type="presParOf" srcId="{F1DCB1AB-8725-458C-9816-D3F06EFFE92B}" destId="{6C50FA14-ACA0-46ED-8212-2E8EBFD2394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73EAB-0626-414C-9580-CA689608191A}"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1A745521-3BEB-42BE-8955-6A491159768C}">
      <dgm:prSet/>
      <dgm:spPr/>
      <dgm:t>
        <a:bodyPr/>
        <a:lstStyle/>
        <a:p>
          <a:pPr>
            <a:lnSpc>
              <a:spcPct val="100000"/>
            </a:lnSpc>
          </a:pPr>
          <a:r>
            <a:rPr lang="en-US" b="0" i="0" baseline="0"/>
            <a:t>You can create your account on the </a:t>
          </a:r>
          <a:r>
            <a:rPr lang="en-US" b="1" i="0" baseline="0"/>
            <a:t>ID.me </a:t>
          </a:r>
          <a:r>
            <a:rPr lang="en-US" b="0" i="0" baseline="0"/>
            <a:t>website. Here’s what you’ll need: </a:t>
          </a:r>
          <a:endParaRPr lang="en-US"/>
        </a:p>
      </dgm:t>
    </dgm:pt>
    <dgm:pt modelId="{675C019F-D079-4226-8D19-A98EB88CBA97}" type="parTrans" cxnId="{6B820390-9C89-4A8C-8D6B-E4427FD6D76E}">
      <dgm:prSet/>
      <dgm:spPr/>
      <dgm:t>
        <a:bodyPr/>
        <a:lstStyle/>
        <a:p>
          <a:endParaRPr lang="en-US"/>
        </a:p>
      </dgm:t>
    </dgm:pt>
    <dgm:pt modelId="{DE8498FA-5DFA-4DF5-9750-A4A52EAB7697}" type="sibTrans" cxnId="{6B820390-9C89-4A8C-8D6B-E4427FD6D76E}">
      <dgm:prSet/>
      <dgm:spPr/>
      <dgm:t>
        <a:bodyPr/>
        <a:lstStyle/>
        <a:p>
          <a:endParaRPr lang="en-US"/>
        </a:p>
      </dgm:t>
    </dgm:pt>
    <dgm:pt modelId="{2FF300C8-BB4B-490D-B143-F9F63DB28F9B}">
      <dgm:prSet/>
      <dgm:spPr/>
      <dgm:t>
        <a:bodyPr/>
        <a:lstStyle/>
        <a:p>
          <a:pPr>
            <a:lnSpc>
              <a:spcPct val="100000"/>
            </a:lnSpc>
          </a:pPr>
          <a:r>
            <a:rPr lang="en-US" b="0" i="0" baseline="0"/>
            <a:t>An email address </a:t>
          </a:r>
          <a:endParaRPr lang="en-US"/>
        </a:p>
      </dgm:t>
    </dgm:pt>
    <dgm:pt modelId="{1E3A6223-A0AB-4718-BD75-261B6AD6C484}" type="parTrans" cxnId="{29764C25-D965-4025-BF04-46814C5AFC6F}">
      <dgm:prSet/>
      <dgm:spPr/>
      <dgm:t>
        <a:bodyPr/>
        <a:lstStyle/>
        <a:p>
          <a:endParaRPr lang="en-US"/>
        </a:p>
      </dgm:t>
    </dgm:pt>
    <dgm:pt modelId="{2EC4F7A9-1AA3-4832-8490-98F9F4A31ABA}" type="sibTrans" cxnId="{29764C25-D965-4025-BF04-46814C5AFC6F}">
      <dgm:prSet/>
      <dgm:spPr/>
      <dgm:t>
        <a:bodyPr/>
        <a:lstStyle/>
        <a:p>
          <a:endParaRPr lang="en-US"/>
        </a:p>
      </dgm:t>
    </dgm:pt>
    <dgm:pt modelId="{0271F95D-AD3B-4BA2-B9B6-91467A5F7C93}">
      <dgm:prSet/>
      <dgm:spPr/>
      <dgm:t>
        <a:bodyPr/>
        <a:lstStyle/>
        <a:p>
          <a:pPr>
            <a:lnSpc>
              <a:spcPct val="100000"/>
            </a:lnSpc>
          </a:pPr>
          <a:r>
            <a:rPr lang="en-US" b="0" i="0" baseline="0"/>
            <a:t>A unique password that includes at least 8 characters (with at least 1 uppercase letter, 1 lowercase letter, and 1 number) </a:t>
          </a:r>
          <a:endParaRPr lang="en-US"/>
        </a:p>
      </dgm:t>
    </dgm:pt>
    <dgm:pt modelId="{1149B458-B3CD-4B23-8A97-46A91A521FA4}" type="parTrans" cxnId="{240024C0-4224-4146-81BD-33FEA70DAD01}">
      <dgm:prSet/>
      <dgm:spPr/>
      <dgm:t>
        <a:bodyPr/>
        <a:lstStyle/>
        <a:p>
          <a:endParaRPr lang="en-US"/>
        </a:p>
      </dgm:t>
    </dgm:pt>
    <dgm:pt modelId="{AB5F430C-9497-4CB1-8743-81AFD89846B8}" type="sibTrans" cxnId="{240024C0-4224-4146-81BD-33FEA70DAD01}">
      <dgm:prSet/>
      <dgm:spPr/>
      <dgm:t>
        <a:bodyPr/>
        <a:lstStyle/>
        <a:p>
          <a:endParaRPr lang="en-US"/>
        </a:p>
      </dgm:t>
    </dgm:pt>
    <dgm:pt modelId="{9D90AB54-D85E-42CA-9322-13747CE0929F}">
      <dgm:prSet/>
      <dgm:spPr/>
      <dgm:t>
        <a:bodyPr/>
        <a:lstStyle/>
        <a:p>
          <a:pPr>
            <a:lnSpc>
              <a:spcPct val="100000"/>
            </a:lnSpc>
          </a:pPr>
          <a:r>
            <a:rPr lang="en-US" b="0" i="0" baseline="0"/>
            <a:t>When you set up your account, you’ll need to set up multifactor authentication. </a:t>
          </a:r>
          <a:endParaRPr lang="en-US"/>
        </a:p>
      </dgm:t>
    </dgm:pt>
    <dgm:pt modelId="{F7C3BCB4-AD71-441E-B5C0-FCCA6CBD5DDB}" type="parTrans" cxnId="{6013BEBF-726B-4BA7-B773-B3B8FD8686C4}">
      <dgm:prSet/>
      <dgm:spPr/>
      <dgm:t>
        <a:bodyPr/>
        <a:lstStyle/>
        <a:p>
          <a:endParaRPr lang="en-US"/>
        </a:p>
      </dgm:t>
    </dgm:pt>
    <dgm:pt modelId="{22792186-A065-4E04-AEE1-AB9695C5BFA8}" type="sibTrans" cxnId="{6013BEBF-726B-4BA7-B773-B3B8FD8686C4}">
      <dgm:prSet/>
      <dgm:spPr/>
      <dgm:t>
        <a:bodyPr/>
        <a:lstStyle/>
        <a:p>
          <a:endParaRPr lang="en-US"/>
        </a:p>
      </dgm:t>
    </dgm:pt>
    <dgm:pt modelId="{904E67F5-5B24-4382-ADBA-29E6331D494D}">
      <dgm:prSet/>
      <dgm:spPr/>
      <dgm:t>
        <a:bodyPr/>
        <a:lstStyle/>
        <a:p>
          <a:pPr>
            <a:lnSpc>
              <a:spcPct val="100000"/>
            </a:lnSpc>
          </a:pPr>
          <a:r>
            <a:rPr lang="en-US" b="0" i="0" baseline="0"/>
            <a:t>The first time you use your account to manage your VA benefits or information, you’ll need to verify your identity. Here’s what you’ll need: </a:t>
          </a:r>
          <a:endParaRPr lang="en-US"/>
        </a:p>
      </dgm:t>
    </dgm:pt>
    <dgm:pt modelId="{450E4083-5487-4BA8-8AE0-4011853E75CF}" type="parTrans" cxnId="{B8495B2E-EFA5-4055-9353-022D44C819DB}">
      <dgm:prSet/>
      <dgm:spPr/>
      <dgm:t>
        <a:bodyPr/>
        <a:lstStyle/>
        <a:p>
          <a:endParaRPr lang="en-US"/>
        </a:p>
      </dgm:t>
    </dgm:pt>
    <dgm:pt modelId="{605AB6E3-DBA8-4F54-AF2E-B7C692B4C618}" type="sibTrans" cxnId="{B8495B2E-EFA5-4055-9353-022D44C819DB}">
      <dgm:prSet/>
      <dgm:spPr/>
      <dgm:t>
        <a:bodyPr/>
        <a:lstStyle/>
        <a:p>
          <a:endParaRPr lang="en-US"/>
        </a:p>
      </dgm:t>
    </dgm:pt>
    <dgm:pt modelId="{CF84DA0E-9B2A-4E53-A50E-EB6B694ED9DD}">
      <dgm:prSet/>
      <dgm:spPr/>
      <dgm:t>
        <a:bodyPr/>
        <a:lstStyle/>
        <a:p>
          <a:pPr>
            <a:lnSpc>
              <a:spcPct val="100000"/>
            </a:lnSpc>
          </a:pPr>
          <a:r>
            <a:rPr lang="en-US" b="0" i="0" baseline="0"/>
            <a:t>A phone number, </a:t>
          </a:r>
          <a:r>
            <a:rPr lang="en-US" b="1" i="0" baseline="0"/>
            <a:t>and </a:t>
          </a:r>
          <a:endParaRPr lang="en-US"/>
        </a:p>
      </dgm:t>
    </dgm:pt>
    <dgm:pt modelId="{1EC8114B-691D-49AC-A0F9-F201A87E7CC3}" type="parTrans" cxnId="{DBF2E141-3720-4FDA-B5EF-20AE11484D0B}">
      <dgm:prSet/>
      <dgm:spPr/>
      <dgm:t>
        <a:bodyPr/>
        <a:lstStyle/>
        <a:p>
          <a:endParaRPr lang="en-US"/>
        </a:p>
      </dgm:t>
    </dgm:pt>
    <dgm:pt modelId="{10D7175B-CBE3-4E3C-8467-5158826254AE}" type="sibTrans" cxnId="{DBF2E141-3720-4FDA-B5EF-20AE11484D0B}">
      <dgm:prSet/>
      <dgm:spPr/>
      <dgm:t>
        <a:bodyPr/>
        <a:lstStyle/>
        <a:p>
          <a:endParaRPr lang="en-US"/>
        </a:p>
      </dgm:t>
    </dgm:pt>
    <dgm:pt modelId="{6A79A97B-070F-4BC4-9C76-A314FAF06DA7}">
      <dgm:prSet/>
      <dgm:spPr/>
      <dgm:t>
        <a:bodyPr/>
        <a:lstStyle/>
        <a:p>
          <a:pPr>
            <a:lnSpc>
              <a:spcPct val="100000"/>
            </a:lnSpc>
          </a:pPr>
          <a:r>
            <a:rPr lang="en-US" b="0" i="0" baseline="0"/>
            <a:t>Your driver’s license, state-issued ID, passport, or passport card </a:t>
          </a:r>
          <a:endParaRPr lang="en-US"/>
        </a:p>
      </dgm:t>
    </dgm:pt>
    <dgm:pt modelId="{F774298E-FB93-4EF3-9958-7B0D2357AD10}" type="parTrans" cxnId="{1A3055C3-740F-4F74-AC8F-56FF7DE44DC2}">
      <dgm:prSet/>
      <dgm:spPr/>
      <dgm:t>
        <a:bodyPr/>
        <a:lstStyle/>
        <a:p>
          <a:endParaRPr lang="en-US"/>
        </a:p>
      </dgm:t>
    </dgm:pt>
    <dgm:pt modelId="{F51B9441-9BFC-46C4-A92F-EB6888D2D0B2}" type="sibTrans" cxnId="{1A3055C3-740F-4F74-AC8F-56FF7DE44DC2}">
      <dgm:prSet/>
      <dgm:spPr/>
      <dgm:t>
        <a:bodyPr/>
        <a:lstStyle/>
        <a:p>
          <a:endParaRPr lang="en-US"/>
        </a:p>
      </dgm:t>
    </dgm:pt>
    <dgm:pt modelId="{2D945A87-8EB8-4D03-82FC-445E3E71FD26}" type="pres">
      <dgm:prSet presAssocID="{0CE73EAB-0626-414C-9580-CA689608191A}" presName="root" presStyleCnt="0">
        <dgm:presLayoutVars>
          <dgm:dir/>
          <dgm:resizeHandles val="exact"/>
        </dgm:presLayoutVars>
      </dgm:prSet>
      <dgm:spPr/>
    </dgm:pt>
    <dgm:pt modelId="{95C987D9-0FC4-405A-934C-8D29AAC12206}" type="pres">
      <dgm:prSet presAssocID="{1A745521-3BEB-42BE-8955-6A491159768C}" presName="compNode" presStyleCnt="0"/>
      <dgm:spPr/>
    </dgm:pt>
    <dgm:pt modelId="{414CFA51-6AFA-47D0-BB73-5250A5510649}" type="pres">
      <dgm:prSet presAssocID="{1A745521-3BEB-42BE-8955-6A491159768C}" presName="bgRect" presStyleLbl="bgShp" presStyleIdx="0" presStyleCnt="7"/>
      <dgm:spPr/>
    </dgm:pt>
    <dgm:pt modelId="{D8939C47-488A-4011-9489-A6C06047C644}" type="pres">
      <dgm:prSet presAssocID="{1A745521-3BEB-42BE-8955-6A491159768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9EB4E24B-A15F-4959-9E46-33958E1CE0C7}" type="pres">
      <dgm:prSet presAssocID="{1A745521-3BEB-42BE-8955-6A491159768C}" presName="spaceRect" presStyleCnt="0"/>
      <dgm:spPr/>
    </dgm:pt>
    <dgm:pt modelId="{23C2E754-11D6-4089-9498-451A373DD9D3}" type="pres">
      <dgm:prSet presAssocID="{1A745521-3BEB-42BE-8955-6A491159768C}" presName="parTx" presStyleLbl="revTx" presStyleIdx="0" presStyleCnt="7">
        <dgm:presLayoutVars>
          <dgm:chMax val="0"/>
          <dgm:chPref val="0"/>
        </dgm:presLayoutVars>
      </dgm:prSet>
      <dgm:spPr/>
    </dgm:pt>
    <dgm:pt modelId="{9E26729C-305E-43A7-8BFC-BD8BCEEE7B45}" type="pres">
      <dgm:prSet presAssocID="{DE8498FA-5DFA-4DF5-9750-A4A52EAB7697}" presName="sibTrans" presStyleCnt="0"/>
      <dgm:spPr/>
    </dgm:pt>
    <dgm:pt modelId="{EC9B4BD0-C26F-4435-A16A-2ABF1BAEAC90}" type="pres">
      <dgm:prSet presAssocID="{2FF300C8-BB4B-490D-B143-F9F63DB28F9B}" presName="compNode" presStyleCnt="0"/>
      <dgm:spPr/>
    </dgm:pt>
    <dgm:pt modelId="{309E7C8D-E8E2-46BF-869F-00693019D615}" type="pres">
      <dgm:prSet presAssocID="{2FF300C8-BB4B-490D-B143-F9F63DB28F9B}" presName="bgRect" presStyleLbl="bgShp" presStyleIdx="1" presStyleCnt="7"/>
      <dgm:spPr/>
    </dgm:pt>
    <dgm:pt modelId="{53B5F77E-198F-42D3-9B27-C91AA2CE87F7}" type="pres">
      <dgm:prSet presAssocID="{2FF300C8-BB4B-490D-B143-F9F63DB28F9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F96A797F-2005-4DFF-9085-A423C67D5CC2}" type="pres">
      <dgm:prSet presAssocID="{2FF300C8-BB4B-490D-B143-F9F63DB28F9B}" presName="spaceRect" presStyleCnt="0"/>
      <dgm:spPr/>
    </dgm:pt>
    <dgm:pt modelId="{0C1F5C75-0705-4690-8EAE-057BC4E29ADF}" type="pres">
      <dgm:prSet presAssocID="{2FF300C8-BB4B-490D-B143-F9F63DB28F9B}" presName="parTx" presStyleLbl="revTx" presStyleIdx="1" presStyleCnt="7">
        <dgm:presLayoutVars>
          <dgm:chMax val="0"/>
          <dgm:chPref val="0"/>
        </dgm:presLayoutVars>
      </dgm:prSet>
      <dgm:spPr/>
    </dgm:pt>
    <dgm:pt modelId="{480505B6-4300-4836-9966-3B760C0D4D16}" type="pres">
      <dgm:prSet presAssocID="{2EC4F7A9-1AA3-4832-8490-98F9F4A31ABA}" presName="sibTrans" presStyleCnt="0"/>
      <dgm:spPr/>
    </dgm:pt>
    <dgm:pt modelId="{4E761581-07D3-4E09-BC90-05695A4B2201}" type="pres">
      <dgm:prSet presAssocID="{0271F95D-AD3B-4BA2-B9B6-91467A5F7C93}" presName="compNode" presStyleCnt="0"/>
      <dgm:spPr/>
    </dgm:pt>
    <dgm:pt modelId="{ADAFC27E-A053-490C-9A64-D946354C3431}" type="pres">
      <dgm:prSet presAssocID="{0271F95D-AD3B-4BA2-B9B6-91467A5F7C93}" presName="bgRect" presStyleLbl="bgShp" presStyleIdx="2" presStyleCnt="7"/>
      <dgm:spPr/>
    </dgm:pt>
    <dgm:pt modelId="{E6EE2D55-04D1-4C3B-94BB-23D58D543A0C}" type="pres">
      <dgm:prSet presAssocID="{0271F95D-AD3B-4BA2-B9B6-91467A5F7C9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DF1F50CD-098E-4B29-89E9-1E566ADCB0DA}" type="pres">
      <dgm:prSet presAssocID="{0271F95D-AD3B-4BA2-B9B6-91467A5F7C93}" presName="spaceRect" presStyleCnt="0"/>
      <dgm:spPr/>
    </dgm:pt>
    <dgm:pt modelId="{95E39D83-2E46-4768-B2EC-A7A1423B76B5}" type="pres">
      <dgm:prSet presAssocID="{0271F95D-AD3B-4BA2-B9B6-91467A5F7C93}" presName="parTx" presStyleLbl="revTx" presStyleIdx="2" presStyleCnt="7">
        <dgm:presLayoutVars>
          <dgm:chMax val="0"/>
          <dgm:chPref val="0"/>
        </dgm:presLayoutVars>
      </dgm:prSet>
      <dgm:spPr/>
    </dgm:pt>
    <dgm:pt modelId="{6E580DF9-167B-439F-9B47-16B93E94B78A}" type="pres">
      <dgm:prSet presAssocID="{AB5F430C-9497-4CB1-8743-81AFD89846B8}" presName="sibTrans" presStyleCnt="0"/>
      <dgm:spPr/>
    </dgm:pt>
    <dgm:pt modelId="{0202F645-6496-4F58-B4D0-4BD8893FDD61}" type="pres">
      <dgm:prSet presAssocID="{9D90AB54-D85E-42CA-9322-13747CE0929F}" presName="compNode" presStyleCnt="0"/>
      <dgm:spPr/>
    </dgm:pt>
    <dgm:pt modelId="{58D86A72-3417-4282-B728-E18A6A1814A9}" type="pres">
      <dgm:prSet presAssocID="{9D90AB54-D85E-42CA-9322-13747CE0929F}" presName="bgRect" presStyleLbl="bgShp" presStyleIdx="3" presStyleCnt="7"/>
      <dgm:spPr/>
    </dgm:pt>
    <dgm:pt modelId="{D3DB5672-D555-4819-8CDF-D83A8EE2908F}" type="pres">
      <dgm:prSet presAssocID="{9D90AB54-D85E-42CA-9322-13747CE0929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nlock"/>
        </a:ext>
      </dgm:extLst>
    </dgm:pt>
    <dgm:pt modelId="{28A9AEB0-0804-46CF-B383-EFB809C068C6}" type="pres">
      <dgm:prSet presAssocID="{9D90AB54-D85E-42CA-9322-13747CE0929F}" presName="spaceRect" presStyleCnt="0"/>
      <dgm:spPr/>
    </dgm:pt>
    <dgm:pt modelId="{DAEAF3A6-6DA1-4511-B760-F9A5780255E4}" type="pres">
      <dgm:prSet presAssocID="{9D90AB54-D85E-42CA-9322-13747CE0929F}" presName="parTx" presStyleLbl="revTx" presStyleIdx="3" presStyleCnt="7">
        <dgm:presLayoutVars>
          <dgm:chMax val="0"/>
          <dgm:chPref val="0"/>
        </dgm:presLayoutVars>
      </dgm:prSet>
      <dgm:spPr/>
    </dgm:pt>
    <dgm:pt modelId="{AA7ECC7B-1128-464A-AEFA-658294C2931C}" type="pres">
      <dgm:prSet presAssocID="{22792186-A065-4E04-AEE1-AB9695C5BFA8}" presName="sibTrans" presStyleCnt="0"/>
      <dgm:spPr/>
    </dgm:pt>
    <dgm:pt modelId="{E7B371D9-408B-4FFD-A872-5845CD5D39C9}" type="pres">
      <dgm:prSet presAssocID="{904E67F5-5B24-4382-ADBA-29E6331D494D}" presName="compNode" presStyleCnt="0"/>
      <dgm:spPr/>
    </dgm:pt>
    <dgm:pt modelId="{B93511F0-9DC4-4568-86C2-BE1D579A0697}" type="pres">
      <dgm:prSet presAssocID="{904E67F5-5B24-4382-ADBA-29E6331D494D}" presName="bgRect" presStyleLbl="bgShp" presStyleIdx="4" presStyleCnt="7"/>
      <dgm:spPr/>
    </dgm:pt>
    <dgm:pt modelId="{097FE95E-C991-4365-B0C1-B92692BD6992}" type="pres">
      <dgm:prSet presAssocID="{904E67F5-5B24-4382-ADBA-29E6331D494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29C1B590-DB6B-45E5-BFE1-13C859DD4EB0}" type="pres">
      <dgm:prSet presAssocID="{904E67F5-5B24-4382-ADBA-29E6331D494D}" presName="spaceRect" presStyleCnt="0"/>
      <dgm:spPr/>
    </dgm:pt>
    <dgm:pt modelId="{77FB04B9-A706-4290-A5E6-624A66E76718}" type="pres">
      <dgm:prSet presAssocID="{904E67F5-5B24-4382-ADBA-29E6331D494D}" presName="parTx" presStyleLbl="revTx" presStyleIdx="4" presStyleCnt="7">
        <dgm:presLayoutVars>
          <dgm:chMax val="0"/>
          <dgm:chPref val="0"/>
        </dgm:presLayoutVars>
      </dgm:prSet>
      <dgm:spPr/>
    </dgm:pt>
    <dgm:pt modelId="{6FE390EB-D411-4458-82F1-B14C132F9432}" type="pres">
      <dgm:prSet presAssocID="{605AB6E3-DBA8-4F54-AF2E-B7C692B4C618}" presName="sibTrans" presStyleCnt="0"/>
      <dgm:spPr/>
    </dgm:pt>
    <dgm:pt modelId="{CF0F5B6A-2F09-465C-98B9-BF351A4B5A4E}" type="pres">
      <dgm:prSet presAssocID="{CF84DA0E-9B2A-4E53-A50E-EB6B694ED9DD}" presName="compNode" presStyleCnt="0"/>
      <dgm:spPr/>
    </dgm:pt>
    <dgm:pt modelId="{E78DDE7F-964D-48F7-987F-372D8522E7B3}" type="pres">
      <dgm:prSet presAssocID="{CF84DA0E-9B2A-4E53-A50E-EB6B694ED9DD}" presName="bgRect" presStyleLbl="bgShp" presStyleIdx="5" presStyleCnt="7"/>
      <dgm:spPr/>
    </dgm:pt>
    <dgm:pt modelId="{878D2D49-5336-4307-82FE-1766F698F1A4}" type="pres">
      <dgm:prSet presAssocID="{CF84DA0E-9B2A-4E53-A50E-EB6B694ED9D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ceiver"/>
        </a:ext>
      </dgm:extLst>
    </dgm:pt>
    <dgm:pt modelId="{12B11DC9-71CC-47CF-B103-2564950FFB79}" type="pres">
      <dgm:prSet presAssocID="{CF84DA0E-9B2A-4E53-A50E-EB6B694ED9DD}" presName="spaceRect" presStyleCnt="0"/>
      <dgm:spPr/>
    </dgm:pt>
    <dgm:pt modelId="{58C8EDE5-CD73-494C-BB6F-923454F00CC0}" type="pres">
      <dgm:prSet presAssocID="{CF84DA0E-9B2A-4E53-A50E-EB6B694ED9DD}" presName="parTx" presStyleLbl="revTx" presStyleIdx="5" presStyleCnt="7">
        <dgm:presLayoutVars>
          <dgm:chMax val="0"/>
          <dgm:chPref val="0"/>
        </dgm:presLayoutVars>
      </dgm:prSet>
      <dgm:spPr/>
    </dgm:pt>
    <dgm:pt modelId="{1286136C-1BA8-427F-99B3-CBA02D009CBA}" type="pres">
      <dgm:prSet presAssocID="{10D7175B-CBE3-4E3C-8467-5158826254AE}" presName="sibTrans" presStyleCnt="0"/>
      <dgm:spPr/>
    </dgm:pt>
    <dgm:pt modelId="{D1A5B9BC-98E8-4252-8440-27E54DF37DBB}" type="pres">
      <dgm:prSet presAssocID="{6A79A97B-070F-4BC4-9C76-A314FAF06DA7}" presName="compNode" presStyleCnt="0"/>
      <dgm:spPr/>
    </dgm:pt>
    <dgm:pt modelId="{E4C3E7E6-732A-42D4-9F42-2BADA7547815}" type="pres">
      <dgm:prSet presAssocID="{6A79A97B-070F-4BC4-9C76-A314FAF06DA7}" presName="bgRect" presStyleLbl="bgShp" presStyleIdx="6" presStyleCnt="7"/>
      <dgm:spPr/>
    </dgm:pt>
    <dgm:pt modelId="{EC40C339-0434-4092-86AF-3BC7C83F43B2}" type="pres">
      <dgm:prSet presAssocID="{6A79A97B-070F-4BC4-9C76-A314FAF06DA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ilot"/>
        </a:ext>
      </dgm:extLst>
    </dgm:pt>
    <dgm:pt modelId="{325DBE63-0A22-4F2D-B834-05065133D3D9}" type="pres">
      <dgm:prSet presAssocID="{6A79A97B-070F-4BC4-9C76-A314FAF06DA7}" presName="spaceRect" presStyleCnt="0"/>
      <dgm:spPr/>
    </dgm:pt>
    <dgm:pt modelId="{E592383B-B704-41FF-AA07-7EBBB1404136}" type="pres">
      <dgm:prSet presAssocID="{6A79A97B-070F-4BC4-9C76-A314FAF06DA7}" presName="parTx" presStyleLbl="revTx" presStyleIdx="6" presStyleCnt="7">
        <dgm:presLayoutVars>
          <dgm:chMax val="0"/>
          <dgm:chPref val="0"/>
        </dgm:presLayoutVars>
      </dgm:prSet>
      <dgm:spPr/>
    </dgm:pt>
  </dgm:ptLst>
  <dgm:cxnLst>
    <dgm:cxn modelId="{956A7008-212F-48FA-9495-0AA878305C56}" type="presOf" srcId="{CF84DA0E-9B2A-4E53-A50E-EB6B694ED9DD}" destId="{58C8EDE5-CD73-494C-BB6F-923454F00CC0}" srcOrd="0" destOrd="0" presId="urn:microsoft.com/office/officeart/2018/2/layout/IconVerticalSolidList"/>
    <dgm:cxn modelId="{93F31C1A-82E3-40BE-87D2-B2E6598E74C5}" type="presOf" srcId="{904E67F5-5B24-4382-ADBA-29E6331D494D}" destId="{77FB04B9-A706-4290-A5E6-624A66E76718}" srcOrd="0" destOrd="0" presId="urn:microsoft.com/office/officeart/2018/2/layout/IconVerticalSolidList"/>
    <dgm:cxn modelId="{29764C25-D965-4025-BF04-46814C5AFC6F}" srcId="{0CE73EAB-0626-414C-9580-CA689608191A}" destId="{2FF300C8-BB4B-490D-B143-F9F63DB28F9B}" srcOrd="1" destOrd="0" parTransId="{1E3A6223-A0AB-4718-BD75-261B6AD6C484}" sibTransId="{2EC4F7A9-1AA3-4832-8490-98F9F4A31ABA}"/>
    <dgm:cxn modelId="{B8495B2E-EFA5-4055-9353-022D44C819DB}" srcId="{0CE73EAB-0626-414C-9580-CA689608191A}" destId="{904E67F5-5B24-4382-ADBA-29E6331D494D}" srcOrd="4" destOrd="0" parTransId="{450E4083-5487-4BA8-8AE0-4011853E75CF}" sibTransId="{605AB6E3-DBA8-4F54-AF2E-B7C692B4C618}"/>
    <dgm:cxn modelId="{DBF2E141-3720-4FDA-B5EF-20AE11484D0B}" srcId="{0CE73EAB-0626-414C-9580-CA689608191A}" destId="{CF84DA0E-9B2A-4E53-A50E-EB6B694ED9DD}" srcOrd="5" destOrd="0" parTransId="{1EC8114B-691D-49AC-A0F9-F201A87E7CC3}" sibTransId="{10D7175B-CBE3-4E3C-8467-5158826254AE}"/>
    <dgm:cxn modelId="{FA37AA50-EC5C-4BF1-B05D-02EBADBFE034}" type="presOf" srcId="{6A79A97B-070F-4BC4-9C76-A314FAF06DA7}" destId="{E592383B-B704-41FF-AA07-7EBBB1404136}" srcOrd="0" destOrd="0" presId="urn:microsoft.com/office/officeart/2018/2/layout/IconVerticalSolidList"/>
    <dgm:cxn modelId="{85D91059-EA39-43BF-A614-AC5349CE59E1}" type="presOf" srcId="{0CE73EAB-0626-414C-9580-CA689608191A}" destId="{2D945A87-8EB8-4D03-82FC-445E3E71FD26}" srcOrd="0" destOrd="0" presId="urn:microsoft.com/office/officeart/2018/2/layout/IconVerticalSolidList"/>
    <dgm:cxn modelId="{6B820390-9C89-4A8C-8D6B-E4427FD6D76E}" srcId="{0CE73EAB-0626-414C-9580-CA689608191A}" destId="{1A745521-3BEB-42BE-8955-6A491159768C}" srcOrd="0" destOrd="0" parTransId="{675C019F-D079-4226-8D19-A98EB88CBA97}" sibTransId="{DE8498FA-5DFA-4DF5-9750-A4A52EAB7697}"/>
    <dgm:cxn modelId="{F6E08995-AAFC-49D3-BB66-53B23C61B93D}" type="presOf" srcId="{1A745521-3BEB-42BE-8955-6A491159768C}" destId="{23C2E754-11D6-4089-9498-451A373DD9D3}" srcOrd="0" destOrd="0" presId="urn:microsoft.com/office/officeart/2018/2/layout/IconVerticalSolidList"/>
    <dgm:cxn modelId="{1177C0B1-086A-4429-A523-56DAAE7B53B6}" type="presOf" srcId="{0271F95D-AD3B-4BA2-B9B6-91467A5F7C93}" destId="{95E39D83-2E46-4768-B2EC-A7A1423B76B5}" srcOrd="0" destOrd="0" presId="urn:microsoft.com/office/officeart/2018/2/layout/IconVerticalSolidList"/>
    <dgm:cxn modelId="{6013BEBF-726B-4BA7-B773-B3B8FD8686C4}" srcId="{0CE73EAB-0626-414C-9580-CA689608191A}" destId="{9D90AB54-D85E-42CA-9322-13747CE0929F}" srcOrd="3" destOrd="0" parTransId="{F7C3BCB4-AD71-441E-B5C0-FCCA6CBD5DDB}" sibTransId="{22792186-A065-4E04-AEE1-AB9695C5BFA8}"/>
    <dgm:cxn modelId="{240024C0-4224-4146-81BD-33FEA70DAD01}" srcId="{0CE73EAB-0626-414C-9580-CA689608191A}" destId="{0271F95D-AD3B-4BA2-B9B6-91467A5F7C93}" srcOrd="2" destOrd="0" parTransId="{1149B458-B3CD-4B23-8A97-46A91A521FA4}" sibTransId="{AB5F430C-9497-4CB1-8743-81AFD89846B8}"/>
    <dgm:cxn modelId="{1A3055C3-740F-4F74-AC8F-56FF7DE44DC2}" srcId="{0CE73EAB-0626-414C-9580-CA689608191A}" destId="{6A79A97B-070F-4BC4-9C76-A314FAF06DA7}" srcOrd="6" destOrd="0" parTransId="{F774298E-FB93-4EF3-9958-7B0D2357AD10}" sibTransId="{F51B9441-9BFC-46C4-A92F-EB6888D2D0B2}"/>
    <dgm:cxn modelId="{AD1E21CD-4FE1-48A4-9C2C-55D5ED0A5A68}" type="presOf" srcId="{2FF300C8-BB4B-490D-B143-F9F63DB28F9B}" destId="{0C1F5C75-0705-4690-8EAE-057BC4E29ADF}" srcOrd="0" destOrd="0" presId="urn:microsoft.com/office/officeart/2018/2/layout/IconVerticalSolidList"/>
    <dgm:cxn modelId="{A332F2F8-1602-4A03-A516-9ECF6B356A19}" type="presOf" srcId="{9D90AB54-D85E-42CA-9322-13747CE0929F}" destId="{DAEAF3A6-6DA1-4511-B760-F9A5780255E4}" srcOrd="0" destOrd="0" presId="urn:microsoft.com/office/officeart/2018/2/layout/IconVerticalSolidList"/>
    <dgm:cxn modelId="{4ADC04CE-4B46-43B4-8B55-168AC987C756}" type="presParOf" srcId="{2D945A87-8EB8-4D03-82FC-445E3E71FD26}" destId="{95C987D9-0FC4-405A-934C-8D29AAC12206}" srcOrd="0" destOrd="0" presId="urn:microsoft.com/office/officeart/2018/2/layout/IconVerticalSolidList"/>
    <dgm:cxn modelId="{6317D0C4-2E03-40DC-9EFF-3666383EF572}" type="presParOf" srcId="{95C987D9-0FC4-405A-934C-8D29AAC12206}" destId="{414CFA51-6AFA-47D0-BB73-5250A5510649}" srcOrd="0" destOrd="0" presId="urn:microsoft.com/office/officeart/2018/2/layout/IconVerticalSolidList"/>
    <dgm:cxn modelId="{016781D1-8492-4153-B4E8-BE3A1CED11F1}" type="presParOf" srcId="{95C987D9-0FC4-405A-934C-8D29AAC12206}" destId="{D8939C47-488A-4011-9489-A6C06047C644}" srcOrd="1" destOrd="0" presId="urn:microsoft.com/office/officeart/2018/2/layout/IconVerticalSolidList"/>
    <dgm:cxn modelId="{2DFF4100-B9E3-4C86-A1CC-4A69AE531D42}" type="presParOf" srcId="{95C987D9-0FC4-405A-934C-8D29AAC12206}" destId="{9EB4E24B-A15F-4959-9E46-33958E1CE0C7}" srcOrd="2" destOrd="0" presId="urn:microsoft.com/office/officeart/2018/2/layout/IconVerticalSolidList"/>
    <dgm:cxn modelId="{832AC4E6-0941-480D-8C10-099B69D88300}" type="presParOf" srcId="{95C987D9-0FC4-405A-934C-8D29AAC12206}" destId="{23C2E754-11D6-4089-9498-451A373DD9D3}" srcOrd="3" destOrd="0" presId="urn:microsoft.com/office/officeart/2018/2/layout/IconVerticalSolidList"/>
    <dgm:cxn modelId="{B922CCB2-A3F1-43AC-ADFE-502D5323E43D}" type="presParOf" srcId="{2D945A87-8EB8-4D03-82FC-445E3E71FD26}" destId="{9E26729C-305E-43A7-8BFC-BD8BCEEE7B45}" srcOrd="1" destOrd="0" presId="urn:microsoft.com/office/officeart/2018/2/layout/IconVerticalSolidList"/>
    <dgm:cxn modelId="{D01B43EE-0D67-419B-A8E1-773FD9CBE689}" type="presParOf" srcId="{2D945A87-8EB8-4D03-82FC-445E3E71FD26}" destId="{EC9B4BD0-C26F-4435-A16A-2ABF1BAEAC90}" srcOrd="2" destOrd="0" presId="urn:microsoft.com/office/officeart/2018/2/layout/IconVerticalSolidList"/>
    <dgm:cxn modelId="{691D8701-EDA4-42B9-9D69-12249C35C1E9}" type="presParOf" srcId="{EC9B4BD0-C26F-4435-A16A-2ABF1BAEAC90}" destId="{309E7C8D-E8E2-46BF-869F-00693019D615}" srcOrd="0" destOrd="0" presId="urn:microsoft.com/office/officeart/2018/2/layout/IconVerticalSolidList"/>
    <dgm:cxn modelId="{6904FD76-441C-4C3C-9EFA-D1FC93CBCF79}" type="presParOf" srcId="{EC9B4BD0-C26F-4435-A16A-2ABF1BAEAC90}" destId="{53B5F77E-198F-42D3-9B27-C91AA2CE87F7}" srcOrd="1" destOrd="0" presId="urn:microsoft.com/office/officeart/2018/2/layout/IconVerticalSolidList"/>
    <dgm:cxn modelId="{5D7A66C6-115C-4DD3-990C-C248D987C2C4}" type="presParOf" srcId="{EC9B4BD0-C26F-4435-A16A-2ABF1BAEAC90}" destId="{F96A797F-2005-4DFF-9085-A423C67D5CC2}" srcOrd="2" destOrd="0" presId="urn:microsoft.com/office/officeart/2018/2/layout/IconVerticalSolidList"/>
    <dgm:cxn modelId="{D3337060-6A73-47E4-BD69-A150DCF16677}" type="presParOf" srcId="{EC9B4BD0-C26F-4435-A16A-2ABF1BAEAC90}" destId="{0C1F5C75-0705-4690-8EAE-057BC4E29ADF}" srcOrd="3" destOrd="0" presId="urn:microsoft.com/office/officeart/2018/2/layout/IconVerticalSolidList"/>
    <dgm:cxn modelId="{CEC5D6B9-1BFE-4E8F-A7E9-2388C95E4EA6}" type="presParOf" srcId="{2D945A87-8EB8-4D03-82FC-445E3E71FD26}" destId="{480505B6-4300-4836-9966-3B760C0D4D16}" srcOrd="3" destOrd="0" presId="urn:microsoft.com/office/officeart/2018/2/layout/IconVerticalSolidList"/>
    <dgm:cxn modelId="{6F5F6F1B-E599-4F24-BDDF-FE696AFA927C}" type="presParOf" srcId="{2D945A87-8EB8-4D03-82FC-445E3E71FD26}" destId="{4E761581-07D3-4E09-BC90-05695A4B2201}" srcOrd="4" destOrd="0" presId="urn:microsoft.com/office/officeart/2018/2/layout/IconVerticalSolidList"/>
    <dgm:cxn modelId="{1B5FD2BE-169A-41B4-8D26-721F84BD8B76}" type="presParOf" srcId="{4E761581-07D3-4E09-BC90-05695A4B2201}" destId="{ADAFC27E-A053-490C-9A64-D946354C3431}" srcOrd="0" destOrd="0" presId="urn:microsoft.com/office/officeart/2018/2/layout/IconVerticalSolidList"/>
    <dgm:cxn modelId="{075E0C26-6F60-472D-864C-E29B0F9982EE}" type="presParOf" srcId="{4E761581-07D3-4E09-BC90-05695A4B2201}" destId="{E6EE2D55-04D1-4C3B-94BB-23D58D543A0C}" srcOrd="1" destOrd="0" presId="urn:microsoft.com/office/officeart/2018/2/layout/IconVerticalSolidList"/>
    <dgm:cxn modelId="{C136A280-637F-4038-92B8-BE7366FBD7E3}" type="presParOf" srcId="{4E761581-07D3-4E09-BC90-05695A4B2201}" destId="{DF1F50CD-098E-4B29-89E9-1E566ADCB0DA}" srcOrd="2" destOrd="0" presId="urn:microsoft.com/office/officeart/2018/2/layout/IconVerticalSolidList"/>
    <dgm:cxn modelId="{3DBD27B8-EF75-4A82-85AC-172734C59D8E}" type="presParOf" srcId="{4E761581-07D3-4E09-BC90-05695A4B2201}" destId="{95E39D83-2E46-4768-B2EC-A7A1423B76B5}" srcOrd="3" destOrd="0" presId="urn:microsoft.com/office/officeart/2018/2/layout/IconVerticalSolidList"/>
    <dgm:cxn modelId="{B9DD4082-0DF9-4681-BC39-01B16523028D}" type="presParOf" srcId="{2D945A87-8EB8-4D03-82FC-445E3E71FD26}" destId="{6E580DF9-167B-439F-9B47-16B93E94B78A}" srcOrd="5" destOrd="0" presId="urn:microsoft.com/office/officeart/2018/2/layout/IconVerticalSolidList"/>
    <dgm:cxn modelId="{790C0DCC-B94B-418F-B116-6A3E1CFE1216}" type="presParOf" srcId="{2D945A87-8EB8-4D03-82FC-445E3E71FD26}" destId="{0202F645-6496-4F58-B4D0-4BD8893FDD61}" srcOrd="6" destOrd="0" presId="urn:microsoft.com/office/officeart/2018/2/layout/IconVerticalSolidList"/>
    <dgm:cxn modelId="{756F0089-58E4-46D4-9690-35FCA82AF950}" type="presParOf" srcId="{0202F645-6496-4F58-B4D0-4BD8893FDD61}" destId="{58D86A72-3417-4282-B728-E18A6A1814A9}" srcOrd="0" destOrd="0" presId="urn:microsoft.com/office/officeart/2018/2/layout/IconVerticalSolidList"/>
    <dgm:cxn modelId="{9B0661A7-D0FF-47EC-B206-04972AF9048E}" type="presParOf" srcId="{0202F645-6496-4F58-B4D0-4BD8893FDD61}" destId="{D3DB5672-D555-4819-8CDF-D83A8EE2908F}" srcOrd="1" destOrd="0" presId="urn:microsoft.com/office/officeart/2018/2/layout/IconVerticalSolidList"/>
    <dgm:cxn modelId="{2AEBA4C4-645D-4B0D-99BE-60F2A090A0C0}" type="presParOf" srcId="{0202F645-6496-4F58-B4D0-4BD8893FDD61}" destId="{28A9AEB0-0804-46CF-B383-EFB809C068C6}" srcOrd="2" destOrd="0" presId="urn:microsoft.com/office/officeart/2018/2/layout/IconVerticalSolidList"/>
    <dgm:cxn modelId="{2BD0441B-2C32-4AEF-AFE6-2C63EDC5168D}" type="presParOf" srcId="{0202F645-6496-4F58-B4D0-4BD8893FDD61}" destId="{DAEAF3A6-6DA1-4511-B760-F9A5780255E4}" srcOrd="3" destOrd="0" presId="urn:microsoft.com/office/officeart/2018/2/layout/IconVerticalSolidList"/>
    <dgm:cxn modelId="{C179A90E-F687-41AC-9F4B-E074457B84FC}" type="presParOf" srcId="{2D945A87-8EB8-4D03-82FC-445E3E71FD26}" destId="{AA7ECC7B-1128-464A-AEFA-658294C2931C}" srcOrd="7" destOrd="0" presId="urn:microsoft.com/office/officeart/2018/2/layout/IconVerticalSolidList"/>
    <dgm:cxn modelId="{2188100C-1488-4795-ADD7-027F8051F741}" type="presParOf" srcId="{2D945A87-8EB8-4D03-82FC-445E3E71FD26}" destId="{E7B371D9-408B-4FFD-A872-5845CD5D39C9}" srcOrd="8" destOrd="0" presId="urn:microsoft.com/office/officeart/2018/2/layout/IconVerticalSolidList"/>
    <dgm:cxn modelId="{88B11F77-BF22-4AEA-B3BA-BC319C4D8703}" type="presParOf" srcId="{E7B371D9-408B-4FFD-A872-5845CD5D39C9}" destId="{B93511F0-9DC4-4568-86C2-BE1D579A0697}" srcOrd="0" destOrd="0" presId="urn:microsoft.com/office/officeart/2018/2/layout/IconVerticalSolidList"/>
    <dgm:cxn modelId="{5B1DDAFC-64AC-445C-8A1C-EA6EC741AB6C}" type="presParOf" srcId="{E7B371D9-408B-4FFD-A872-5845CD5D39C9}" destId="{097FE95E-C991-4365-B0C1-B92692BD6992}" srcOrd="1" destOrd="0" presId="urn:microsoft.com/office/officeart/2018/2/layout/IconVerticalSolidList"/>
    <dgm:cxn modelId="{797C95B8-382D-4A61-A7FD-C30DB7674247}" type="presParOf" srcId="{E7B371D9-408B-4FFD-A872-5845CD5D39C9}" destId="{29C1B590-DB6B-45E5-BFE1-13C859DD4EB0}" srcOrd="2" destOrd="0" presId="urn:microsoft.com/office/officeart/2018/2/layout/IconVerticalSolidList"/>
    <dgm:cxn modelId="{BE201194-6B2F-4BFF-A5DE-EF9EFDD35059}" type="presParOf" srcId="{E7B371D9-408B-4FFD-A872-5845CD5D39C9}" destId="{77FB04B9-A706-4290-A5E6-624A66E76718}" srcOrd="3" destOrd="0" presId="urn:microsoft.com/office/officeart/2018/2/layout/IconVerticalSolidList"/>
    <dgm:cxn modelId="{E81A2EC6-B40A-42D3-A7FC-3868A9962E16}" type="presParOf" srcId="{2D945A87-8EB8-4D03-82FC-445E3E71FD26}" destId="{6FE390EB-D411-4458-82F1-B14C132F9432}" srcOrd="9" destOrd="0" presId="urn:microsoft.com/office/officeart/2018/2/layout/IconVerticalSolidList"/>
    <dgm:cxn modelId="{113DD57A-4765-410A-ADA2-6807BE3A8A62}" type="presParOf" srcId="{2D945A87-8EB8-4D03-82FC-445E3E71FD26}" destId="{CF0F5B6A-2F09-465C-98B9-BF351A4B5A4E}" srcOrd="10" destOrd="0" presId="urn:microsoft.com/office/officeart/2018/2/layout/IconVerticalSolidList"/>
    <dgm:cxn modelId="{5498C938-1E41-4242-963E-4B4EC50F3438}" type="presParOf" srcId="{CF0F5B6A-2F09-465C-98B9-BF351A4B5A4E}" destId="{E78DDE7F-964D-48F7-987F-372D8522E7B3}" srcOrd="0" destOrd="0" presId="urn:microsoft.com/office/officeart/2018/2/layout/IconVerticalSolidList"/>
    <dgm:cxn modelId="{890B7D8D-AC29-46EA-838A-9316E0968A54}" type="presParOf" srcId="{CF0F5B6A-2F09-465C-98B9-BF351A4B5A4E}" destId="{878D2D49-5336-4307-82FE-1766F698F1A4}" srcOrd="1" destOrd="0" presId="urn:microsoft.com/office/officeart/2018/2/layout/IconVerticalSolidList"/>
    <dgm:cxn modelId="{E30FDCCC-6CE3-4FF8-B36C-BC4CE3561B4A}" type="presParOf" srcId="{CF0F5B6A-2F09-465C-98B9-BF351A4B5A4E}" destId="{12B11DC9-71CC-47CF-B103-2564950FFB79}" srcOrd="2" destOrd="0" presId="urn:microsoft.com/office/officeart/2018/2/layout/IconVerticalSolidList"/>
    <dgm:cxn modelId="{78E5691F-FBE8-483A-8106-0F0D2795C7CC}" type="presParOf" srcId="{CF0F5B6A-2F09-465C-98B9-BF351A4B5A4E}" destId="{58C8EDE5-CD73-494C-BB6F-923454F00CC0}" srcOrd="3" destOrd="0" presId="urn:microsoft.com/office/officeart/2018/2/layout/IconVerticalSolidList"/>
    <dgm:cxn modelId="{BDA53019-2FED-4484-A70A-0F0D1D85970D}" type="presParOf" srcId="{2D945A87-8EB8-4D03-82FC-445E3E71FD26}" destId="{1286136C-1BA8-427F-99B3-CBA02D009CBA}" srcOrd="11" destOrd="0" presId="urn:microsoft.com/office/officeart/2018/2/layout/IconVerticalSolidList"/>
    <dgm:cxn modelId="{40F20164-4248-4BA1-A3C2-0DD677CD5A68}" type="presParOf" srcId="{2D945A87-8EB8-4D03-82FC-445E3E71FD26}" destId="{D1A5B9BC-98E8-4252-8440-27E54DF37DBB}" srcOrd="12" destOrd="0" presId="urn:microsoft.com/office/officeart/2018/2/layout/IconVerticalSolidList"/>
    <dgm:cxn modelId="{82A581D8-2E08-4744-A0E2-4CE7578FCCF0}" type="presParOf" srcId="{D1A5B9BC-98E8-4252-8440-27E54DF37DBB}" destId="{E4C3E7E6-732A-42D4-9F42-2BADA7547815}" srcOrd="0" destOrd="0" presId="urn:microsoft.com/office/officeart/2018/2/layout/IconVerticalSolidList"/>
    <dgm:cxn modelId="{49A54A50-640C-482A-9EAD-6630AA73008D}" type="presParOf" srcId="{D1A5B9BC-98E8-4252-8440-27E54DF37DBB}" destId="{EC40C339-0434-4092-86AF-3BC7C83F43B2}" srcOrd="1" destOrd="0" presId="urn:microsoft.com/office/officeart/2018/2/layout/IconVerticalSolidList"/>
    <dgm:cxn modelId="{70643F74-5DC5-42ED-8EED-250B68C80CF3}" type="presParOf" srcId="{D1A5B9BC-98E8-4252-8440-27E54DF37DBB}" destId="{325DBE63-0A22-4F2D-B834-05065133D3D9}" srcOrd="2" destOrd="0" presId="urn:microsoft.com/office/officeart/2018/2/layout/IconVerticalSolidList"/>
    <dgm:cxn modelId="{B4C326DB-F9E8-4526-A240-4193F27A66A1}" type="presParOf" srcId="{D1A5B9BC-98E8-4252-8440-27E54DF37DBB}" destId="{E592383B-B704-41FF-AA07-7EBBB14041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6100A-9C39-460D-A38F-9533AAB30CB6}">
      <dsp:nvSpPr>
        <dsp:cNvPr id="0" name=""/>
        <dsp:cNvSpPr/>
      </dsp:nvSpPr>
      <dsp:spPr>
        <a:xfrm>
          <a:off x="0" y="144800"/>
          <a:ext cx="6364224"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Introduction</a:t>
          </a:r>
        </a:p>
      </dsp:txBody>
      <dsp:txXfrm>
        <a:off x="38638" y="183438"/>
        <a:ext cx="6286948" cy="714229"/>
      </dsp:txXfrm>
    </dsp:sp>
    <dsp:sp modelId="{64166E84-3C80-4FD8-9DA2-9B28A15A31D9}">
      <dsp:nvSpPr>
        <dsp:cNvPr id="0" name=""/>
        <dsp:cNvSpPr/>
      </dsp:nvSpPr>
      <dsp:spPr>
        <a:xfrm>
          <a:off x="0" y="1031346"/>
          <a:ext cx="6364224" cy="79150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Upcoming Changes</a:t>
          </a:r>
        </a:p>
      </dsp:txBody>
      <dsp:txXfrm>
        <a:off x="38638" y="1069984"/>
        <a:ext cx="6286948" cy="714229"/>
      </dsp:txXfrm>
    </dsp:sp>
    <dsp:sp modelId="{8C4726D2-F6FD-41F1-B400-90B6455CFB72}">
      <dsp:nvSpPr>
        <dsp:cNvPr id="0" name=""/>
        <dsp:cNvSpPr/>
      </dsp:nvSpPr>
      <dsp:spPr>
        <a:xfrm>
          <a:off x="0" y="1917891"/>
          <a:ext cx="6364224" cy="79150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Login.gov + Id.me</a:t>
          </a:r>
        </a:p>
      </dsp:txBody>
      <dsp:txXfrm>
        <a:off x="38638" y="1956529"/>
        <a:ext cx="6286948" cy="714229"/>
      </dsp:txXfrm>
    </dsp:sp>
    <dsp:sp modelId="{3E8420D3-E272-47B9-9345-E351CDE6D6C7}">
      <dsp:nvSpPr>
        <dsp:cNvPr id="0" name=""/>
        <dsp:cNvSpPr/>
      </dsp:nvSpPr>
      <dsp:spPr>
        <a:xfrm>
          <a:off x="0" y="2804436"/>
          <a:ext cx="6364224" cy="79150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MHV Coordinators nearest you</a:t>
          </a:r>
        </a:p>
      </dsp:txBody>
      <dsp:txXfrm>
        <a:off x="38638" y="2843074"/>
        <a:ext cx="6286948" cy="714229"/>
      </dsp:txXfrm>
    </dsp:sp>
    <dsp:sp modelId="{E99D8B1F-C5A3-4DA7-ADA9-FC13943E9B8F}">
      <dsp:nvSpPr>
        <dsp:cNvPr id="0" name=""/>
        <dsp:cNvSpPr/>
      </dsp:nvSpPr>
      <dsp:spPr>
        <a:xfrm>
          <a:off x="0" y="3690981"/>
          <a:ext cx="6364224" cy="79150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Virtual Mobile Clinic – Central Iowa</a:t>
          </a:r>
        </a:p>
      </dsp:txBody>
      <dsp:txXfrm>
        <a:off x="38638" y="3729619"/>
        <a:ext cx="6286948" cy="714229"/>
      </dsp:txXfrm>
    </dsp:sp>
    <dsp:sp modelId="{552266AC-8268-4F57-95E4-A27466AB77F1}">
      <dsp:nvSpPr>
        <dsp:cNvPr id="0" name=""/>
        <dsp:cNvSpPr/>
      </dsp:nvSpPr>
      <dsp:spPr>
        <a:xfrm>
          <a:off x="0" y="4577526"/>
          <a:ext cx="6364224"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Questions?</a:t>
          </a:r>
        </a:p>
      </dsp:txBody>
      <dsp:txXfrm>
        <a:off x="38638" y="4616164"/>
        <a:ext cx="6286948"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9753C-F422-4C18-96A4-E1551BCDFD88}">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3E1BB4-8F92-47B9-903D-D81FAFDCE6BA}">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My HealtheVet </a:t>
          </a:r>
        </a:p>
      </dsp:txBody>
      <dsp:txXfrm>
        <a:off x="765914" y="2943510"/>
        <a:ext cx="4320000" cy="720000"/>
      </dsp:txXfrm>
    </dsp:sp>
    <dsp:sp modelId="{0F49D9FA-0822-40E4-9AC9-E5EC33AEB20E}">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A3921F-924C-4209-982D-EA93FF8C3686}">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VA.gov</a:t>
          </a:r>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B17EA-D574-4699-BF52-8030420C0B3E}">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6A1D3-87BA-4AB6-AC71-F0D29DF10334}">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E9FFDA-EAE5-4688-9AF8-0386F4367E4A}">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baseline="0"/>
            <a:t>My HealtheVet’s new home </a:t>
          </a:r>
          <a:endParaRPr lang="en-US" sz="1600" kern="1200"/>
        </a:p>
      </dsp:txBody>
      <dsp:txXfrm>
        <a:off x="1312541" y="828340"/>
        <a:ext cx="2148945" cy="911674"/>
      </dsp:txXfrm>
    </dsp:sp>
    <dsp:sp modelId="{F1BD73C7-9184-439F-8928-E7F6FCFE83F4}">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4E8F1-1C6C-4EB9-B54F-3E077F0C7AD5}">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EE111A-39DD-418C-93CA-49E07A6C3436}">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baseline="0"/>
            <a:t>Apply for benefits </a:t>
          </a:r>
          <a:endParaRPr lang="en-US" sz="1600" kern="1200"/>
        </a:p>
      </dsp:txBody>
      <dsp:txXfrm>
        <a:off x="4942957" y="828340"/>
        <a:ext cx="2148945" cy="911674"/>
      </dsp:txXfrm>
    </dsp:sp>
    <dsp:sp modelId="{3DCD9C8D-B43B-4ADB-B1E5-4210382AE241}">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31625-CD07-4F42-967F-23BE8B6CD992}">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328F9-C32D-4235-BC25-9CB6D29298D3}">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baseline="0"/>
            <a:t>Check your claim status </a:t>
          </a:r>
          <a:endParaRPr lang="en-US" sz="1600" kern="1200"/>
        </a:p>
      </dsp:txBody>
      <dsp:txXfrm>
        <a:off x="8573374" y="828340"/>
        <a:ext cx="2148945" cy="911674"/>
      </dsp:txXfrm>
    </dsp:sp>
    <dsp:sp modelId="{1958AA1F-985A-4325-B0CD-816595BB045B}">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3E261-E37C-4DA2-B66B-9AADACD58344}">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C62D6-29B0-43CD-9DEF-4892B3A3E277}">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baseline="0"/>
            <a:t>Update your address and other contact information across several VA benefits and services </a:t>
          </a:r>
          <a:endParaRPr lang="en-US" sz="1600" kern="1200"/>
        </a:p>
      </dsp:txBody>
      <dsp:txXfrm>
        <a:off x="1312541" y="2452790"/>
        <a:ext cx="2148945" cy="911674"/>
      </dsp:txXfrm>
    </dsp:sp>
    <dsp:sp modelId="{5CC457BA-4B51-4920-BFFC-53164C2DEE4D}">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68B1A-EF84-46CB-9A37-F8118E096F09}">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C3158E-3EE4-491D-9360-1E42B4EEDD1A}">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baseline="0"/>
            <a:t>Check the status of and request help with any benefit overpayments or copay bills you may have </a:t>
          </a:r>
          <a:endParaRPr lang="en-US" sz="1600" kern="1200"/>
        </a:p>
      </dsp:txBody>
      <dsp:txXfrm>
        <a:off x="4942957" y="2452790"/>
        <a:ext cx="2148945" cy="911674"/>
      </dsp:txXfrm>
    </dsp:sp>
    <dsp:sp modelId="{E14FF2B0-0AD5-48C0-BB06-E4A7DE8116EA}">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FD4C2-74EA-4CDF-9FC8-7E5DC9E674A6}">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0FA14-ACA0-46ED-8212-2E8EBFD23947}">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File travel claims and check the status of current claims</a:t>
          </a:r>
        </a:p>
      </dsp:txBody>
      <dsp:txXfrm>
        <a:off x="8573374" y="2452790"/>
        <a:ext cx="2148945"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CFA51-6AFA-47D0-BB73-5250A5510649}">
      <dsp:nvSpPr>
        <dsp:cNvPr id="0" name=""/>
        <dsp:cNvSpPr/>
      </dsp:nvSpPr>
      <dsp:spPr>
        <a:xfrm>
          <a:off x="0" y="2496"/>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39C47-488A-4011-9489-A6C06047C644}">
      <dsp:nvSpPr>
        <dsp:cNvPr id="0" name=""/>
        <dsp:cNvSpPr/>
      </dsp:nvSpPr>
      <dsp:spPr>
        <a:xfrm>
          <a:off x="141420" y="107685"/>
          <a:ext cx="257379" cy="25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2E754-11D6-4089-9498-451A373DD9D3}">
      <dsp:nvSpPr>
        <dsp:cNvPr id="0" name=""/>
        <dsp:cNvSpPr/>
      </dsp:nvSpPr>
      <dsp:spPr>
        <a:xfrm>
          <a:off x="540220" y="2496"/>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You can create your account on the </a:t>
          </a:r>
          <a:r>
            <a:rPr lang="en-US" sz="1400" b="1" i="0" kern="1200" baseline="0"/>
            <a:t>ID.me </a:t>
          </a:r>
          <a:r>
            <a:rPr lang="en-US" sz="1400" b="0" i="0" kern="1200" baseline="0"/>
            <a:t>website. Here’s what you’ll need: </a:t>
          </a:r>
          <a:endParaRPr lang="en-US" sz="1400" kern="1200"/>
        </a:p>
      </dsp:txBody>
      <dsp:txXfrm>
        <a:off x="540220" y="2496"/>
        <a:ext cx="9950973" cy="511334"/>
      </dsp:txXfrm>
    </dsp:sp>
    <dsp:sp modelId="{309E7C8D-E8E2-46BF-869F-00693019D615}">
      <dsp:nvSpPr>
        <dsp:cNvPr id="0" name=""/>
        <dsp:cNvSpPr/>
      </dsp:nvSpPr>
      <dsp:spPr>
        <a:xfrm>
          <a:off x="0" y="641664"/>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5F77E-198F-42D3-9B27-C91AA2CE87F7}">
      <dsp:nvSpPr>
        <dsp:cNvPr id="0" name=""/>
        <dsp:cNvSpPr/>
      </dsp:nvSpPr>
      <dsp:spPr>
        <a:xfrm>
          <a:off x="141420" y="746853"/>
          <a:ext cx="257379" cy="25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F5C75-0705-4690-8EAE-057BC4E29ADF}">
      <dsp:nvSpPr>
        <dsp:cNvPr id="0" name=""/>
        <dsp:cNvSpPr/>
      </dsp:nvSpPr>
      <dsp:spPr>
        <a:xfrm>
          <a:off x="540220" y="641664"/>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An email address </a:t>
          </a:r>
          <a:endParaRPr lang="en-US" sz="1400" kern="1200"/>
        </a:p>
      </dsp:txBody>
      <dsp:txXfrm>
        <a:off x="540220" y="641664"/>
        <a:ext cx="9950973" cy="511334"/>
      </dsp:txXfrm>
    </dsp:sp>
    <dsp:sp modelId="{ADAFC27E-A053-490C-9A64-D946354C3431}">
      <dsp:nvSpPr>
        <dsp:cNvPr id="0" name=""/>
        <dsp:cNvSpPr/>
      </dsp:nvSpPr>
      <dsp:spPr>
        <a:xfrm>
          <a:off x="0" y="1280833"/>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E2D55-04D1-4C3B-94BB-23D58D543A0C}">
      <dsp:nvSpPr>
        <dsp:cNvPr id="0" name=""/>
        <dsp:cNvSpPr/>
      </dsp:nvSpPr>
      <dsp:spPr>
        <a:xfrm>
          <a:off x="141420" y="1386021"/>
          <a:ext cx="257379" cy="257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39D83-2E46-4768-B2EC-A7A1423B76B5}">
      <dsp:nvSpPr>
        <dsp:cNvPr id="0" name=""/>
        <dsp:cNvSpPr/>
      </dsp:nvSpPr>
      <dsp:spPr>
        <a:xfrm>
          <a:off x="540220" y="1280833"/>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A unique password that includes at least 8 characters (with at least 1 uppercase letter, 1 lowercase letter, and 1 number) </a:t>
          </a:r>
          <a:endParaRPr lang="en-US" sz="1400" kern="1200"/>
        </a:p>
      </dsp:txBody>
      <dsp:txXfrm>
        <a:off x="540220" y="1280833"/>
        <a:ext cx="9950973" cy="511334"/>
      </dsp:txXfrm>
    </dsp:sp>
    <dsp:sp modelId="{58D86A72-3417-4282-B728-E18A6A1814A9}">
      <dsp:nvSpPr>
        <dsp:cNvPr id="0" name=""/>
        <dsp:cNvSpPr/>
      </dsp:nvSpPr>
      <dsp:spPr>
        <a:xfrm>
          <a:off x="0" y="1920001"/>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B5672-D555-4819-8CDF-D83A8EE2908F}">
      <dsp:nvSpPr>
        <dsp:cNvPr id="0" name=""/>
        <dsp:cNvSpPr/>
      </dsp:nvSpPr>
      <dsp:spPr>
        <a:xfrm>
          <a:off x="141420" y="2025190"/>
          <a:ext cx="257379" cy="257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AF3A6-6DA1-4511-B760-F9A5780255E4}">
      <dsp:nvSpPr>
        <dsp:cNvPr id="0" name=""/>
        <dsp:cNvSpPr/>
      </dsp:nvSpPr>
      <dsp:spPr>
        <a:xfrm>
          <a:off x="540220" y="1920001"/>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When you set up your account, you’ll need to set up multifactor authentication. </a:t>
          </a:r>
          <a:endParaRPr lang="en-US" sz="1400" kern="1200"/>
        </a:p>
      </dsp:txBody>
      <dsp:txXfrm>
        <a:off x="540220" y="1920001"/>
        <a:ext cx="9950973" cy="511334"/>
      </dsp:txXfrm>
    </dsp:sp>
    <dsp:sp modelId="{B93511F0-9DC4-4568-86C2-BE1D579A0697}">
      <dsp:nvSpPr>
        <dsp:cNvPr id="0" name=""/>
        <dsp:cNvSpPr/>
      </dsp:nvSpPr>
      <dsp:spPr>
        <a:xfrm>
          <a:off x="0" y="2559170"/>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FE95E-C991-4365-B0C1-B92692BD6992}">
      <dsp:nvSpPr>
        <dsp:cNvPr id="0" name=""/>
        <dsp:cNvSpPr/>
      </dsp:nvSpPr>
      <dsp:spPr>
        <a:xfrm>
          <a:off x="141420" y="2664358"/>
          <a:ext cx="257379" cy="257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B04B9-A706-4290-A5E6-624A66E76718}">
      <dsp:nvSpPr>
        <dsp:cNvPr id="0" name=""/>
        <dsp:cNvSpPr/>
      </dsp:nvSpPr>
      <dsp:spPr>
        <a:xfrm>
          <a:off x="540220" y="2559170"/>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The first time you use your account to manage your VA benefits or information, you’ll need to verify your identity. Here’s what you’ll need: </a:t>
          </a:r>
          <a:endParaRPr lang="en-US" sz="1400" kern="1200"/>
        </a:p>
      </dsp:txBody>
      <dsp:txXfrm>
        <a:off x="540220" y="2559170"/>
        <a:ext cx="9950973" cy="511334"/>
      </dsp:txXfrm>
    </dsp:sp>
    <dsp:sp modelId="{E78DDE7F-964D-48F7-987F-372D8522E7B3}">
      <dsp:nvSpPr>
        <dsp:cNvPr id="0" name=""/>
        <dsp:cNvSpPr/>
      </dsp:nvSpPr>
      <dsp:spPr>
        <a:xfrm>
          <a:off x="0" y="3198338"/>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D2D49-5336-4307-82FE-1766F698F1A4}">
      <dsp:nvSpPr>
        <dsp:cNvPr id="0" name=""/>
        <dsp:cNvSpPr/>
      </dsp:nvSpPr>
      <dsp:spPr>
        <a:xfrm>
          <a:off x="141420" y="3303527"/>
          <a:ext cx="257379" cy="2571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C8EDE5-CD73-494C-BB6F-923454F00CC0}">
      <dsp:nvSpPr>
        <dsp:cNvPr id="0" name=""/>
        <dsp:cNvSpPr/>
      </dsp:nvSpPr>
      <dsp:spPr>
        <a:xfrm>
          <a:off x="540220" y="3198338"/>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A phone number, </a:t>
          </a:r>
          <a:r>
            <a:rPr lang="en-US" sz="1400" b="1" i="0" kern="1200" baseline="0"/>
            <a:t>and </a:t>
          </a:r>
          <a:endParaRPr lang="en-US" sz="1400" kern="1200"/>
        </a:p>
      </dsp:txBody>
      <dsp:txXfrm>
        <a:off x="540220" y="3198338"/>
        <a:ext cx="9950973" cy="511334"/>
      </dsp:txXfrm>
    </dsp:sp>
    <dsp:sp modelId="{E4C3E7E6-732A-42D4-9F42-2BADA7547815}">
      <dsp:nvSpPr>
        <dsp:cNvPr id="0" name=""/>
        <dsp:cNvSpPr/>
      </dsp:nvSpPr>
      <dsp:spPr>
        <a:xfrm>
          <a:off x="0" y="3837507"/>
          <a:ext cx="10515600" cy="467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0C339-0434-4092-86AF-3BC7C83F43B2}">
      <dsp:nvSpPr>
        <dsp:cNvPr id="0" name=""/>
        <dsp:cNvSpPr/>
      </dsp:nvSpPr>
      <dsp:spPr>
        <a:xfrm>
          <a:off x="141420" y="3942695"/>
          <a:ext cx="257379" cy="2571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2383B-B704-41FF-AA07-7EBBB1404136}">
      <dsp:nvSpPr>
        <dsp:cNvPr id="0" name=""/>
        <dsp:cNvSpPr/>
      </dsp:nvSpPr>
      <dsp:spPr>
        <a:xfrm>
          <a:off x="540220" y="3837507"/>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0" i="0" kern="1200" baseline="0"/>
            <a:t>Your driver’s license, state-issued ID, passport, or passport card </a:t>
          </a:r>
          <a:endParaRPr lang="en-US" sz="1400" kern="1200"/>
        </a:p>
      </dsp:txBody>
      <dsp:txXfrm>
        <a:off x="540220" y="3837507"/>
        <a:ext cx="9950973" cy="5113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D66A-4B0C-FD59-B476-46BFAC93F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1E6CB-751C-3034-B536-A6D6EDA0F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44A98-B790-4973-E747-602945A0C605}"/>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FC23ED07-831E-84D5-8062-C98D20CC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B6445-156F-3095-1994-C01C486319A2}"/>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29870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45AA-48A2-7890-D225-64C593227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8EA15-58C8-9C41-D0DC-75FCE8863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3D97E-3347-45F0-6326-171573B657C8}"/>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3799595B-40D4-C7D0-2D42-3DA4158D3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ED587-8B4F-344F-746B-552A9BF1EF6A}"/>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222974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2B565-7FA2-7ABF-F107-8496DC3FD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487F1-F64E-46E4-FB39-E50EC9EE71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C08E2-E121-67A2-89DB-08A57AD3A79F}"/>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1C99C62A-DDE8-FC81-C01B-0C3AED5B6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062DB-BEAD-1425-9834-C4829B54A2E1}"/>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35332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664B-CDFE-D64F-EF4E-F9F659022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B701EC-7335-97EF-9762-F363E04AC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AE1B2-2576-0713-CEBA-4B0D55EBB176}"/>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55AE8EC0-5E53-564E-9414-E2C02ED15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A891-7673-3FC3-1C4C-0F086C7EB49F}"/>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367613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466A-8A49-5644-EE5C-61348E306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BB388-B762-C982-B2EF-189171185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F451E-2769-AACB-95F4-0042D9DCC189}"/>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63D8A91A-7858-199E-1588-7D1F1DF91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B9E4F-863E-E930-EB7C-5E0F2545217E}"/>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333970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CEA6-1811-21A9-1BAD-7F006633D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AA8D7-5466-8554-D3A4-AAE202ADA5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58309-6888-58F5-07FA-098598E64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952B28-0B9F-F481-4557-6B8C468840DF}"/>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6" name="Footer Placeholder 5">
            <a:extLst>
              <a:ext uri="{FF2B5EF4-FFF2-40B4-BE49-F238E27FC236}">
                <a16:creationId xmlns:a16="http://schemas.microsoft.com/office/drawing/2014/main" id="{E773C4BF-2117-53AC-EB36-1CB8C92F2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06F3C-060F-7553-6882-79F811409607}"/>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408380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25A2-AA65-18F7-4D6B-BB54D6744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7BA9F-7021-A967-EC1A-06D77688E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7D185-DA77-DA7C-BAFD-33FBE6778D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60BE2-5994-B4CD-8D6C-13FCBB891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82534-A965-B0B7-0E42-84A448290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75E7E-4994-AA6C-7427-627DF1ABA1FF}"/>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8" name="Footer Placeholder 7">
            <a:extLst>
              <a:ext uri="{FF2B5EF4-FFF2-40B4-BE49-F238E27FC236}">
                <a16:creationId xmlns:a16="http://schemas.microsoft.com/office/drawing/2014/main" id="{8B513B72-770A-5810-163B-BB6F7F974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DD71C-DFF3-B416-9545-C2539D398714}"/>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19118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1336-DD11-B779-BF43-24D4DE8FF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32A5C-F307-1E9A-D903-83CCF55E8D09}"/>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4" name="Footer Placeholder 3">
            <a:extLst>
              <a:ext uri="{FF2B5EF4-FFF2-40B4-BE49-F238E27FC236}">
                <a16:creationId xmlns:a16="http://schemas.microsoft.com/office/drawing/2014/main" id="{53668E87-444B-C14F-DFF9-9912952BDD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98773-B184-1C24-7E94-204745A7AB86}"/>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247859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50D97-FF5A-C996-4C56-60E22E36BAB0}"/>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3" name="Footer Placeholder 2">
            <a:extLst>
              <a:ext uri="{FF2B5EF4-FFF2-40B4-BE49-F238E27FC236}">
                <a16:creationId xmlns:a16="http://schemas.microsoft.com/office/drawing/2014/main" id="{FBEA77BD-6432-B73F-B5D2-A7432E3153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D2C36-68BC-5B3B-EA39-E3C48C3550A5}"/>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12486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855F-061D-04FA-90FC-868117342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42B2A8-3BAD-BDA5-B36D-5805BE057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90EA42-A81D-A0D8-87FD-0956E7513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523A3-397B-29F7-4FE3-5E0D8E2066E2}"/>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6" name="Footer Placeholder 5">
            <a:extLst>
              <a:ext uri="{FF2B5EF4-FFF2-40B4-BE49-F238E27FC236}">
                <a16:creationId xmlns:a16="http://schemas.microsoft.com/office/drawing/2014/main" id="{C7BE0EC2-9488-23B7-1C45-00F7E933C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155A1-69A6-9565-2C4E-992001F96BD1}"/>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310115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8C81-C2BA-5B96-56F2-7AAF0C230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28BDF-5712-9D1E-8259-BAE962F7D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D60575-EFA9-55CA-FFF7-85A07AE4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38ADF-70B3-6047-D268-B2D3C01954F7}"/>
              </a:ext>
            </a:extLst>
          </p:cNvPr>
          <p:cNvSpPr>
            <a:spLocks noGrp="1"/>
          </p:cNvSpPr>
          <p:nvPr>
            <p:ph type="dt" sz="half" idx="10"/>
          </p:nvPr>
        </p:nvSpPr>
        <p:spPr/>
        <p:txBody>
          <a:bodyPr/>
          <a:lstStyle/>
          <a:p>
            <a:fld id="{A1DA8EB4-796B-4001-9793-895B5815C49B}" type="datetimeFigureOut">
              <a:rPr lang="en-US" smtClean="0"/>
              <a:t>10/24/2024</a:t>
            </a:fld>
            <a:endParaRPr lang="en-US"/>
          </a:p>
        </p:txBody>
      </p:sp>
      <p:sp>
        <p:nvSpPr>
          <p:cNvPr id="6" name="Footer Placeholder 5">
            <a:extLst>
              <a:ext uri="{FF2B5EF4-FFF2-40B4-BE49-F238E27FC236}">
                <a16:creationId xmlns:a16="http://schemas.microsoft.com/office/drawing/2014/main" id="{D06B551B-6369-F4F5-81F7-6801AC425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E07B5-6B12-3EF0-110F-6C286F642DB2}"/>
              </a:ext>
            </a:extLst>
          </p:cNvPr>
          <p:cNvSpPr>
            <a:spLocks noGrp="1"/>
          </p:cNvSpPr>
          <p:nvPr>
            <p:ph type="sldNum" sz="quarter" idx="12"/>
          </p:nvPr>
        </p:nvSpPr>
        <p:spPr/>
        <p:txBody>
          <a:bodyPr/>
          <a:lstStyle/>
          <a:p>
            <a:fld id="{2F590F3E-99A2-478D-A4C8-B1C65BDBA9FA}" type="slidenum">
              <a:rPr lang="en-US" smtClean="0"/>
              <a:t>‹#›</a:t>
            </a:fld>
            <a:endParaRPr lang="en-US"/>
          </a:p>
        </p:txBody>
      </p:sp>
    </p:spTree>
    <p:extLst>
      <p:ext uri="{BB962C8B-B14F-4D97-AF65-F5344CB8AC3E}">
        <p14:creationId xmlns:p14="http://schemas.microsoft.com/office/powerpoint/2010/main" val="34774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1D16F-FDF5-88F2-4A46-E2FB7B196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083A60-AB81-4CD3-F1FB-235D327B6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8A231-68DD-548C-32CD-F6465D814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A8EB4-796B-4001-9793-895B5815C49B}" type="datetimeFigureOut">
              <a:rPr lang="en-US" smtClean="0"/>
              <a:t>10/24/2024</a:t>
            </a:fld>
            <a:endParaRPr lang="en-US"/>
          </a:p>
        </p:txBody>
      </p:sp>
      <p:sp>
        <p:nvSpPr>
          <p:cNvPr id="5" name="Footer Placeholder 4">
            <a:extLst>
              <a:ext uri="{FF2B5EF4-FFF2-40B4-BE49-F238E27FC236}">
                <a16:creationId xmlns:a16="http://schemas.microsoft.com/office/drawing/2014/main" id="{D2B5C028-390B-5855-BB28-8FC0B4C9E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000B1-0E7B-3801-BDD3-88215A68D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90F3E-99A2-478D-A4C8-B1C65BDBA9FA}" type="slidenum">
              <a:rPr lang="en-US" smtClean="0"/>
              <a:t>‹#›</a:t>
            </a:fld>
            <a:endParaRPr lang="en-US"/>
          </a:p>
        </p:txBody>
      </p:sp>
    </p:spTree>
    <p:extLst>
      <p:ext uri="{BB962C8B-B14F-4D97-AF65-F5344CB8AC3E}">
        <p14:creationId xmlns:p14="http://schemas.microsoft.com/office/powerpoint/2010/main" val="9584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ichael.Tullis@va.gov" TargetMode="External"/><Relationship Id="rId2" Type="http://schemas.openxmlformats.org/officeDocument/2006/relationships/hyperlink" Target="mailto:Heidi.vokes@va.gov" TargetMode="External"/><Relationship Id="rId1" Type="http://schemas.openxmlformats.org/officeDocument/2006/relationships/slideLayout" Target="../slideLayouts/slideLayout2.xml"/><Relationship Id="rId6" Type="http://schemas.openxmlformats.org/officeDocument/2006/relationships/hyperlink" Target="mailto:Bret.Werning1@va.gov" TargetMode="External"/><Relationship Id="rId5" Type="http://schemas.openxmlformats.org/officeDocument/2006/relationships/hyperlink" Target="mailto:brittany.dibanda1@va.gov" TargetMode="External"/><Relationship Id="rId4" Type="http://schemas.openxmlformats.org/officeDocument/2006/relationships/hyperlink" Target="mailto:Lara.Carson@va.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Emily.morgan@va.gov" TargetMode="External"/><Relationship Id="rId2" Type="http://schemas.openxmlformats.org/officeDocument/2006/relationships/hyperlink" Target="mailto:megan.reis@va.gov" TargetMode="External"/><Relationship Id="rId1" Type="http://schemas.openxmlformats.org/officeDocument/2006/relationships/slideLayout" Target="../slideLayouts/slideLayout2.xml"/><Relationship Id="rId4" Type="http://schemas.openxmlformats.org/officeDocument/2006/relationships/hyperlink" Target="mailto:traci.hala@v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2CAA49-2CAB-1672-7D8B-551CA774AEA0}"/>
              </a:ext>
            </a:extLst>
          </p:cNvPr>
          <p:cNvSpPr>
            <a:spLocks noGrp="1"/>
          </p:cNvSpPr>
          <p:nvPr>
            <p:ph type="ctrTitle"/>
          </p:nvPr>
        </p:nvSpPr>
        <p:spPr>
          <a:xfrm>
            <a:off x="4038600" y="1939159"/>
            <a:ext cx="7644627" cy="2751086"/>
          </a:xfrm>
        </p:spPr>
        <p:txBody>
          <a:bodyPr>
            <a:normAutofit/>
          </a:bodyPr>
          <a:lstStyle/>
          <a:p>
            <a:pPr algn="r"/>
            <a:r>
              <a:rPr lang="en-US" dirty="0"/>
              <a:t>Connected Care</a:t>
            </a:r>
          </a:p>
        </p:txBody>
      </p:sp>
      <p:sp>
        <p:nvSpPr>
          <p:cNvPr id="3" name="Subtitle 2">
            <a:extLst>
              <a:ext uri="{FF2B5EF4-FFF2-40B4-BE49-F238E27FC236}">
                <a16:creationId xmlns:a16="http://schemas.microsoft.com/office/drawing/2014/main" id="{CF5656E6-9237-3C78-D677-84A5A86CA504}"/>
              </a:ext>
            </a:extLst>
          </p:cNvPr>
          <p:cNvSpPr>
            <a:spLocks noGrp="1"/>
          </p:cNvSpPr>
          <p:nvPr>
            <p:ph type="subTitle" idx="1"/>
          </p:nvPr>
        </p:nvSpPr>
        <p:spPr>
          <a:xfrm>
            <a:off x="4038600" y="4782320"/>
            <a:ext cx="7644627" cy="1329443"/>
          </a:xfrm>
        </p:spPr>
        <p:txBody>
          <a:bodyPr>
            <a:normAutofit/>
          </a:bodyPr>
          <a:lstStyle/>
          <a:p>
            <a:pPr algn="r"/>
            <a:r>
              <a:rPr lang="en-US" dirty="0"/>
              <a:t>Heidi A. Vokes, PSA, VACIHCS</a:t>
            </a:r>
          </a:p>
          <a:p>
            <a:pPr algn="r"/>
            <a:r>
              <a:rPr lang="en-US" sz="1600" dirty="0"/>
              <a:t>Office-515-274-7246</a:t>
            </a:r>
            <a:r>
              <a:rPr lang="en-US" dirty="0"/>
              <a:t> </a:t>
            </a:r>
          </a:p>
        </p:txBody>
      </p:sp>
    </p:spTree>
    <p:extLst>
      <p:ext uri="{BB962C8B-B14F-4D97-AF65-F5344CB8AC3E}">
        <p14:creationId xmlns:p14="http://schemas.microsoft.com/office/powerpoint/2010/main" val="424321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A7EDB-FA5E-99F3-0681-53CA4BEAD81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How do I get help?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F9CADDC-F0A9-EDD1-6BE2-EBB8E0B7FEC3}"/>
              </a:ext>
            </a:extLst>
          </p:cNvPr>
          <p:cNvPicPr>
            <a:picLocks noGrp="1" noChangeAspect="1"/>
          </p:cNvPicPr>
          <p:nvPr>
            <p:ph idx="1"/>
          </p:nvPr>
        </p:nvPicPr>
        <p:blipFill>
          <a:blip r:embed="rId2"/>
          <a:stretch>
            <a:fillRect/>
          </a:stretch>
        </p:blipFill>
        <p:spPr>
          <a:xfrm>
            <a:off x="4654296" y="1097588"/>
            <a:ext cx="7214616" cy="4635391"/>
          </a:xfrm>
          <a:prstGeom prst="rect">
            <a:avLst/>
          </a:prstGeom>
        </p:spPr>
      </p:pic>
    </p:spTree>
    <p:extLst>
      <p:ext uri="{BB962C8B-B14F-4D97-AF65-F5344CB8AC3E}">
        <p14:creationId xmlns:p14="http://schemas.microsoft.com/office/powerpoint/2010/main" val="239497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DE1D2C4-20FF-EC48-9204-86233B3F58F8}"/>
              </a:ext>
            </a:extLst>
          </p:cNvPr>
          <p:cNvSpPr>
            <a:spLocks noGrp="1"/>
          </p:cNvSpPr>
          <p:nvPr>
            <p:ph type="title"/>
          </p:nvPr>
        </p:nvSpPr>
        <p:spPr>
          <a:xfrm>
            <a:off x="838200" y="713312"/>
            <a:ext cx="4038600" cy="5431376"/>
          </a:xfrm>
        </p:spPr>
        <p:txBody>
          <a:bodyPr>
            <a:normAutofit/>
          </a:bodyPr>
          <a:lstStyle/>
          <a:p>
            <a:r>
              <a:rPr lang="en-US" dirty="0"/>
              <a:t>Connected Care </a:t>
            </a:r>
            <a:br>
              <a:rPr lang="en-US" dirty="0"/>
            </a:br>
            <a:r>
              <a:rPr lang="en-US" dirty="0"/>
              <a:t>Point of Contacts</a:t>
            </a:r>
          </a:p>
        </p:txBody>
      </p:sp>
      <p:sp>
        <p:nvSpPr>
          <p:cNvPr id="3" name="Content Placeholder 2">
            <a:extLst>
              <a:ext uri="{FF2B5EF4-FFF2-40B4-BE49-F238E27FC236}">
                <a16:creationId xmlns:a16="http://schemas.microsoft.com/office/drawing/2014/main" id="{E0F31E03-1FF1-E165-3C54-384E9457FFA3}"/>
              </a:ext>
            </a:extLst>
          </p:cNvPr>
          <p:cNvSpPr>
            <a:spLocks noGrp="1"/>
          </p:cNvSpPr>
          <p:nvPr>
            <p:ph idx="1"/>
          </p:nvPr>
        </p:nvSpPr>
        <p:spPr>
          <a:xfrm>
            <a:off x="6095999" y="713313"/>
            <a:ext cx="5257801" cy="5431376"/>
          </a:xfrm>
        </p:spPr>
        <p:txBody>
          <a:bodyPr anchor="ctr">
            <a:normAutofit/>
          </a:bodyPr>
          <a:lstStyle/>
          <a:p>
            <a:r>
              <a:rPr lang="en-US" sz="2000" dirty="0"/>
              <a:t>Heidi Vokes – Des Moines VA </a:t>
            </a:r>
            <a:r>
              <a:rPr lang="en-US" sz="2000" dirty="0">
                <a:hlinkClick r:id="rId2"/>
              </a:rPr>
              <a:t>Heidi.vokes@va.gov</a:t>
            </a:r>
            <a:r>
              <a:rPr lang="en-US" sz="2000" dirty="0"/>
              <a:t> </a:t>
            </a:r>
          </a:p>
          <a:p>
            <a:r>
              <a:rPr lang="en-US" sz="2000" dirty="0"/>
              <a:t>Michael Tullis – Iowa City VA </a:t>
            </a:r>
            <a:r>
              <a:rPr lang="en-US" sz="2000" dirty="0">
                <a:hlinkClick r:id="rId3"/>
              </a:rPr>
              <a:t>Michael.Tullis@va.gov</a:t>
            </a:r>
            <a:r>
              <a:rPr lang="en-US" sz="2000" dirty="0"/>
              <a:t> </a:t>
            </a:r>
          </a:p>
          <a:p>
            <a:r>
              <a:rPr lang="en-US" sz="2000" dirty="0"/>
              <a:t>Lara Carson – Minneapolis, MN VA </a:t>
            </a:r>
            <a:r>
              <a:rPr lang="en-US" sz="2000" dirty="0">
                <a:hlinkClick r:id="rId4"/>
              </a:rPr>
              <a:t>Lara.Carson@va.gov</a:t>
            </a:r>
            <a:r>
              <a:rPr lang="en-US" sz="2000" dirty="0"/>
              <a:t> </a:t>
            </a:r>
          </a:p>
          <a:p>
            <a:r>
              <a:rPr lang="en-US" sz="2000" dirty="0"/>
              <a:t>Brittany Dibanda – Omaha, NE VA </a:t>
            </a:r>
            <a:r>
              <a:rPr lang="en-US" sz="2000" dirty="0">
                <a:hlinkClick r:id="rId5"/>
              </a:rPr>
              <a:t>brittany.dibanda1@va.gov</a:t>
            </a:r>
            <a:r>
              <a:rPr lang="en-US" sz="2000" dirty="0"/>
              <a:t> </a:t>
            </a:r>
          </a:p>
          <a:p>
            <a:r>
              <a:rPr lang="en-US" sz="2000" dirty="0"/>
              <a:t>Bert Werning – Sioux Falls, SD VA </a:t>
            </a:r>
            <a:r>
              <a:rPr lang="en-US" sz="2000" dirty="0">
                <a:hlinkClick r:id="rId6"/>
              </a:rPr>
              <a:t>Bret.Werning1@va.gov</a:t>
            </a:r>
            <a:r>
              <a:rPr lang="en-US" sz="2000" dirty="0"/>
              <a:t> </a:t>
            </a:r>
          </a:p>
        </p:txBody>
      </p:sp>
    </p:spTree>
    <p:extLst>
      <p:ext uri="{BB962C8B-B14F-4D97-AF65-F5344CB8AC3E}">
        <p14:creationId xmlns:p14="http://schemas.microsoft.com/office/powerpoint/2010/main" val="351717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B2465-8F9B-0B24-DA25-14EF420B9FEB}"/>
              </a:ext>
            </a:extLst>
          </p:cNvPr>
          <p:cNvSpPr>
            <a:spLocks noGrp="1"/>
          </p:cNvSpPr>
          <p:nvPr>
            <p:ph type="title"/>
          </p:nvPr>
        </p:nvSpPr>
        <p:spPr/>
        <p:txBody>
          <a:bodyPr/>
          <a:lstStyle/>
          <a:p>
            <a:pPr algn="ctr"/>
            <a:r>
              <a:rPr lang="en-US" dirty="0"/>
              <a:t>VA Central Iowa Virtual Mobile Clinic </a:t>
            </a:r>
            <a:br>
              <a:rPr lang="en-US" dirty="0"/>
            </a:br>
            <a:endParaRPr lang="en-US" dirty="0"/>
          </a:p>
        </p:txBody>
      </p:sp>
      <p:pic>
        <p:nvPicPr>
          <p:cNvPr id="9" name="Picture Placeholder 8">
            <a:extLst>
              <a:ext uri="{FF2B5EF4-FFF2-40B4-BE49-F238E27FC236}">
                <a16:creationId xmlns:a16="http://schemas.microsoft.com/office/drawing/2014/main" id="{80027147-1C28-7326-EEE9-EB245CE95FE4}"/>
              </a:ext>
            </a:extLst>
          </p:cNvPr>
          <p:cNvPicPr>
            <a:picLocks noGrp="1" noChangeAspect="1"/>
          </p:cNvPicPr>
          <p:nvPr>
            <p:ph type="pic" idx="1"/>
          </p:nvPr>
        </p:nvPicPr>
        <p:blipFill>
          <a:blip r:embed="rId2"/>
          <a:srcRect t="6019" b="6019"/>
          <a:stretch>
            <a:fillRect/>
          </a:stretch>
        </p:blipFill>
        <p:spPr>
          <a:prstGeom prst="rect">
            <a:avLst/>
          </a:prstGeom>
        </p:spPr>
      </p:pic>
      <p:sp>
        <p:nvSpPr>
          <p:cNvPr id="8" name="Text Placeholder 7">
            <a:extLst>
              <a:ext uri="{FF2B5EF4-FFF2-40B4-BE49-F238E27FC236}">
                <a16:creationId xmlns:a16="http://schemas.microsoft.com/office/drawing/2014/main" id="{462C3CD7-F30B-00A6-5A4B-48C93CBE034E}"/>
              </a:ext>
            </a:extLst>
          </p:cNvPr>
          <p:cNvSpPr>
            <a:spLocks noGrp="1"/>
          </p:cNvSpPr>
          <p:nvPr>
            <p:ph type="body" sz="half" idx="2"/>
          </p:nvPr>
        </p:nvSpPr>
        <p:spPr/>
        <p:txBody>
          <a:bodyPr/>
          <a:lstStyle/>
          <a:p>
            <a:r>
              <a:rPr lang="en-US" dirty="0"/>
              <a:t>Dedicated to providing the best health care to Veterans living in our rural coverage areas.</a:t>
            </a:r>
          </a:p>
          <a:p>
            <a:r>
              <a:rPr lang="en-US" dirty="0"/>
              <a:t>Services are provided to veterans currently enrolled within VACIHCS by providers at the main facility in Des Moines, and outpatient clinics in Des Moines, Mason City, Carroll, Marshalltown, Fort Dodge, and Knoxville </a:t>
            </a:r>
          </a:p>
          <a:p>
            <a:r>
              <a:rPr lang="en-US" dirty="0"/>
              <a:t>The VMC is also part of the VACIHCS outreach program and available to provide support during certain events by approved requests. </a:t>
            </a:r>
          </a:p>
          <a:p>
            <a:endParaRPr lang="en-US" dirty="0"/>
          </a:p>
        </p:txBody>
      </p:sp>
    </p:spTree>
    <p:extLst>
      <p:ext uri="{BB962C8B-B14F-4D97-AF65-F5344CB8AC3E}">
        <p14:creationId xmlns:p14="http://schemas.microsoft.com/office/powerpoint/2010/main" val="69854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DCEB6-D8A3-7D65-744B-33DFB95F3BA8}"/>
              </a:ext>
            </a:extLst>
          </p:cNvPr>
          <p:cNvSpPr>
            <a:spLocks noGrp="1"/>
          </p:cNvSpPr>
          <p:nvPr>
            <p:ph type="title"/>
          </p:nvPr>
        </p:nvSpPr>
        <p:spPr>
          <a:xfrm>
            <a:off x="839788" y="457200"/>
            <a:ext cx="3932237" cy="1380653"/>
          </a:xfrm>
        </p:spPr>
        <p:txBody>
          <a:bodyPr>
            <a:normAutofit/>
          </a:bodyPr>
          <a:lstStyle/>
          <a:p>
            <a:pPr algn="ctr"/>
            <a:r>
              <a:rPr lang="en-US" sz="2800" dirty="0"/>
              <a:t>Current VMC county availability  and services provided </a:t>
            </a:r>
          </a:p>
        </p:txBody>
      </p:sp>
      <p:pic>
        <p:nvPicPr>
          <p:cNvPr id="7" name="Picture Placeholder 6">
            <a:extLst>
              <a:ext uri="{FF2B5EF4-FFF2-40B4-BE49-F238E27FC236}">
                <a16:creationId xmlns:a16="http://schemas.microsoft.com/office/drawing/2014/main" id="{0370983F-5BD6-3D76-4BD4-0C0C2085F9C0}"/>
              </a:ext>
            </a:extLst>
          </p:cNvPr>
          <p:cNvPicPr>
            <a:picLocks noGrp="1" noChangeAspect="1"/>
          </p:cNvPicPr>
          <p:nvPr>
            <p:ph type="pic" idx="1"/>
          </p:nvPr>
        </p:nvPicPr>
        <p:blipFill>
          <a:blip r:embed="rId2"/>
          <a:srcRect l="1144" r="1144"/>
          <a:stretch>
            <a:fillRect/>
          </a:stretch>
        </p:blipFill>
        <p:spPr>
          <a:prstGeom prst="rect">
            <a:avLst/>
          </a:prstGeom>
        </p:spPr>
      </p:pic>
      <p:sp>
        <p:nvSpPr>
          <p:cNvPr id="6" name="Text Placeholder 5">
            <a:extLst>
              <a:ext uri="{FF2B5EF4-FFF2-40B4-BE49-F238E27FC236}">
                <a16:creationId xmlns:a16="http://schemas.microsoft.com/office/drawing/2014/main" id="{150B4611-27FF-A27A-8DC0-4264446FEC42}"/>
              </a:ext>
            </a:extLst>
          </p:cNvPr>
          <p:cNvSpPr>
            <a:spLocks noGrp="1"/>
          </p:cNvSpPr>
          <p:nvPr>
            <p:ph type="body" sz="half" idx="2"/>
          </p:nvPr>
        </p:nvSpPr>
        <p:spPr>
          <a:xfrm>
            <a:off x="839788" y="2057400"/>
            <a:ext cx="3932237" cy="4343400"/>
          </a:xfrm>
        </p:spPr>
        <p:txBody>
          <a:bodyPr>
            <a:normAutofit lnSpcReduction="10000"/>
          </a:bodyPr>
          <a:lstStyle/>
          <a:p>
            <a:pPr marL="285750" indent="-285750">
              <a:buFont typeface="Arial" panose="020B0604020202020204" pitchFamily="34" charset="0"/>
              <a:buChar char="•"/>
            </a:pPr>
            <a:r>
              <a:rPr lang="en-US" dirty="0"/>
              <a:t>Primary Care</a:t>
            </a:r>
          </a:p>
          <a:p>
            <a:pPr marL="285750" indent="-285750">
              <a:buFont typeface="Arial" panose="020B0604020202020204" pitchFamily="34" charset="0"/>
              <a:buChar char="•"/>
            </a:pPr>
            <a:r>
              <a:rPr lang="en-US" dirty="0"/>
              <a:t>Mental Health</a:t>
            </a:r>
          </a:p>
          <a:p>
            <a:pPr marL="285750" indent="-285750">
              <a:buFont typeface="Arial" panose="020B0604020202020204" pitchFamily="34" charset="0"/>
              <a:buChar char="•"/>
            </a:pPr>
            <a:r>
              <a:rPr lang="en-US" dirty="0"/>
              <a:t>Occupational/Physical Therapy</a:t>
            </a:r>
          </a:p>
          <a:p>
            <a:pPr marL="285750" indent="-285750">
              <a:buFont typeface="Arial" panose="020B0604020202020204" pitchFamily="34" charset="0"/>
              <a:buChar char="•"/>
            </a:pPr>
            <a:r>
              <a:rPr lang="en-US" dirty="0"/>
              <a:t>Speech Therapy</a:t>
            </a:r>
          </a:p>
          <a:p>
            <a:pPr marL="285750" indent="-285750">
              <a:buFont typeface="Arial" panose="020B0604020202020204" pitchFamily="34" charset="0"/>
              <a:buChar char="•"/>
            </a:pPr>
            <a:r>
              <a:rPr lang="en-US" dirty="0"/>
              <a:t>Respiratory Therapy</a:t>
            </a:r>
          </a:p>
          <a:p>
            <a:pPr marL="285750" indent="-285750">
              <a:buFont typeface="Arial" panose="020B0604020202020204" pitchFamily="34" charset="0"/>
              <a:buChar char="•"/>
            </a:pPr>
            <a:r>
              <a:rPr lang="en-US" dirty="0"/>
              <a:t>Dermatology</a:t>
            </a:r>
          </a:p>
          <a:p>
            <a:pPr marL="285750" indent="-285750">
              <a:buFont typeface="Arial" panose="020B0604020202020204" pitchFamily="34" charset="0"/>
              <a:buChar char="•"/>
            </a:pPr>
            <a:r>
              <a:rPr lang="en-US" dirty="0"/>
              <a:t>Battlefield Acupuncture </a:t>
            </a:r>
          </a:p>
          <a:p>
            <a:pPr marL="285750" indent="-285750">
              <a:buFont typeface="Arial" panose="020B0604020202020204" pitchFamily="34" charset="0"/>
              <a:buChar char="•"/>
            </a:pPr>
            <a:r>
              <a:rPr lang="en-US" dirty="0"/>
              <a:t>Labs</a:t>
            </a:r>
          </a:p>
          <a:p>
            <a:pPr marL="285750" indent="-285750">
              <a:buFont typeface="Arial" panose="020B0604020202020204" pitchFamily="34" charset="0"/>
              <a:buChar char="•"/>
            </a:pPr>
            <a:r>
              <a:rPr lang="en-US" dirty="0"/>
              <a:t>Urology</a:t>
            </a:r>
          </a:p>
          <a:p>
            <a:pPr marL="285750" indent="-285750">
              <a:buFont typeface="Arial" panose="020B0604020202020204" pitchFamily="34" charset="0"/>
              <a:buChar char="•"/>
            </a:pPr>
            <a:r>
              <a:rPr lang="en-US" dirty="0"/>
              <a:t>Podiatry Nail Care</a:t>
            </a:r>
          </a:p>
          <a:p>
            <a:pPr marL="285750" indent="-285750">
              <a:buFont typeface="Arial" panose="020B0604020202020204" pitchFamily="34" charset="0"/>
              <a:buChar char="•"/>
            </a:pPr>
            <a:r>
              <a:rPr lang="en-US" dirty="0"/>
              <a:t>Home Telehealth</a:t>
            </a:r>
          </a:p>
          <a:p>
            <a:pPr marL="285750" indent="-285750">
              <a:buFont typeface="Arial" panose="020B0604020202020204" pitchFamily="34" charset="0"/>
              <a:buChar char="•"/>
            </a:pPr>
            <a:r>
              <a:rPr lang="en-US" dirty="0"/>
              <a:t>My HealtheVet Enrollment/Assistance</a:t>
            </a:r>
          </a:p>
          <a:p>
            <a:pPr marL="285750" indent="-285750">
              <a:buFont typeface="Arial" panose="020B0604020202020204" pitchFamily="34" charset="0"/>
              <a:buChar char="•"/>
            </a:pPr>
            <a:r>
              <a:rPr lang="en-US" dirty="0"/>
              <a:t>Social Work</a:t>
            </a:r>
          </a:p>
          <a:p>
            <a:endParaRPr lang="en-US" dirty="0"/>
          </a:p>
        </p:txBody>
      </p:sp>
    </p:spTree>
    <p:extLst>
      <p:ext uri="{BB962C8B-B14F-4D97-AF65-F5344CB8AC3E}">
        <p14:creationId xmlns:p14="http://schemas.microsoft.com/office/powerpoint/2010/main" val="389192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CF5AB-E884-3A6A-C921-1FBBA59FAB5D}"/>
              </a:ext>
            </a:extLst>
          </p:cNvPr>
          <p:cNvSpPr>
            <a:spLocks noGrp="1"/>
          </p:cNvSpPr>
          <p:nvPr>
            <p:ph type="title"/>
          </p:nvPr>
        </p:nvSpPr>
        <p:spPr>
          <a:xfrm>
            <a:off x="841248" y="548640"/>
            <a:ext cx="3600860" cy="5431536"/>
          </a:xfrm>
        </p:spPr>
        <p:txBody>
          <a:bodyPr>
            <a:normAutofit/>
          </a:bodyPr>
          <a:lstStyle/>
          <a:p>
            <a:r>
              <a:rPr lang="en-US" sz="5400"/>
              <a:t>VMC Questions -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71229-EFF2-52B0-E1BA-482AD3A3D1D4}"/>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Megan Reis – </a:t>
            </a:r>
            <a:r>
              <a:rPr lang="en-US" sz="2200" dirty="0">
                <a:hlinkClick r:id="rId2"/>
              </a:rPr>
              <a:t>megan.reis@va.gov</a:t>
            </a:r>
            <a:r>
              <a:rPr lang="en-US" sz="2200" dirty="0"/>
              <a:t> </a:t>
            </a:r>
          </a:p>
          <a:p>
            <a:pPr marL="0" indent="0">
              <a:buNone/>
            </a:pPr>
            <a:r>
              <a:rPr lang="en-US" sz="2200" dirty="0"/>
              <a:t>Emily Morgan – </a:t>
            </a:r>
            <a:r>
              <a:rPr lang="en-US" sz="2200" dirty="0">
                <a:hlinkClick r:id="rId3"/>
              </a:rPr>
              <a:t>Emily.morgan@va.gov</a:t>
            </a:r>
            <a:r>
              <a:rPr lang="en-US" sz="2200" dirty="0"/>
              <a:t> </a:t>
            </a:r>
          </a:p>
          <a:p>
            <a:pPr marL="0" indent="0">
              <a:buNone/>
            </a:pPr>
            <a:r>
              <a:rPr lang="en-US" sz="2200" dirty="0"/>
              <a:t>Traci Hala – </a:t>
            </a:r>
            <a:r>
              <a:rPr lang="en-US" sz="2200" dirty="0">
                <a:hlinkClick r:id="rId4"/>
              </a:rPr>
              <a:t>traci.hala@va.gov</a:t>
            </a:r>
            <a:r>
              <a:rPr lang="en-US" sz="2200" dirty="0"/>
              <a:t> </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25281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D444F573-C567-8D81-030B-490F60976DF1}"/>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Any Questions?</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76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7247A6-F207-E9DD-81AD-4C853FB6E47B}"/>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kern="1200">
                <a:latin typeface="+mj-lt"/>
                <a:ea typeface="+mj-ea"/>
                <a:cs typeface="+mj-cs"/>
              </a:rPr>
              <a:t>Agenda</a:t>
            </a:r>
          </a:p>
        </p:txBody>
      </p:sp>
      <p:sp>
        <p:nvSpPr>
          <p:cNvPr id="40" name="Rectangle 3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0" name="Content Placeholder 2">
            <a:extLst>
              <a:ext uri="{FF2B5EF4-FFF2-40B4-BE49-F238E27FC236}">
                <a16:creationId xmlns:a16="http://schemas.microsoft.com/office/drawing/2014/main" id="{CCF76EF5-A0EA-3D97-A8B9-20DDCE9D09E0}"/>
              </a:ext>
            </a:extLst>
          </p:cNvPr>
          <p:cNvGraphicFramePr>
            <a:graphicFrameLocks noGrp="1"/>
          </p:cNvGraphicFramePr>
          <p:nvPr>
            <p:ph idx="1"/>
            <p:extLst>
              <p:ext uri="{D42A27DB-BD31-4B8C-83A1-F6EECF244321}">
                <p14:modId xmlns:p14="http://schemas.microsoft.com/office/powerpoint/2010/main" val="152919045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35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4174FCFE-2DA1-E813-C2DF-6BC91DDE578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What’s Changing? </a:t>
            </a:r>
          </a:p>
        </p:txBody>
      </p:sp>
      <p:graphicFrame>
        <p:nvGraphicFramePr>
          <p:cNvPr id="9" name="Content Placeholder 6">
            <a:extLst>
              <a:ext uri="{FF2B5EF4-FFF2-40B4-BE49-F238E27FC236}">
                <a16:creationId xmlns:a16="http://schemas.microsoft.com/office/drawing/2014/main" id="{FA85E14A-AD8F-338F-DF37-1A2C187ABA82}"/>
              </a:ext>
            </a:extLst>
          </p:cNvPr>
          <p:cNvGraphicFramePr>
            <a:graphicFrameLocks noGrp="1"/>
          </p:cNvGraphicFramePr>
          <p:nvPr>
            <p:ph idx="1"/>
            <p:extLst>
              <p:ext uri="{D42A27DB-BD31-4B8C-83A1-F6EECF244321}">
                <p14:modId xmlns:p14="http://schemas.microsoft.com/office/powerpoint/2010/main" val="31594462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00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8F4AA9E-A09C-B284-61BC-D85875C0D216}"/>
              </a:ext>
            </a:extLst>
          </p:cNvPr>
          <p:cNvSpPr>
            <a:spLocks noGrp="1"/>
          </p:cNvSpPr>
          <p:nvPr>
            <p:ph type="title"/>
          </p:nvPr>
        </p:nvSpPr>
        <p:spPr>
          <a:xfrm>
            <a:off x="1009565" y="1320574"/>
            <a:ext cx="3922391" cy="4064628"/>
          </a:xfrm>
        </p:spPr>
        <p:txBody>
          <a:bodyPr>
            <a:normAutofit/>
          </a:bodyPr>
          <a:lstStyle/>
          <a:p>
            <a:r>
              <a:rPr lang="en-US" dirty="0"/>
              <a:t>Don’t worry. </a:t>
            </a:r>
            <a:br>
              <a:rPr lang="en-US" dirty="0"/>
            </a:br>
            <a:r>
              <a:rPr lang="en-US" dirty="0"/>
              <a:t>My HealtheVet isn’t going away.</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0CA68B5-C4DC-7AC8-574E-8D7C83AF2506}"/>
              </a:ext>
            </a:extLst>
          </p:cNvPr>
          <p:cNvSpPr>
            <a:spLocks noGrp="1"/>
          </p:cNvSpPr>
          <p:nvPr>
            <p:ph idx="1"/>
          </p:nvPr>
        </p:nvSpPr>
        <p:spPr>
          <a:xfrm>
            <a:off x="5370153" y="1526033"/>
            <a:ext cx="5536397" cy="3935281"/>
          </a:xfrm>
        </p:spPr>
        <p:txBody>
          <a:bodyPr>
            <a:normAutofit/>
          </a:bodyPr>
          <a:lstStyle/>
          <a:p>
            <a:r>
              <a:rPr lang="en-US" sz="1800" b="0" i="0" u="none" strike="noStrike" baseline="0" dirty="0">
                <a:solidFill>
                  <a:srgbClr val="000000"/>
                </a:solidFill>
                <a:latin typeface="Calibri" panose="020F0502020204030204" pitchFamily="34" charset="0"/>
              </a:rPr>
              <a:t>As of </a:t>
            </a:r>
            <a:r>
              <a:rPr lang="en-US" sz="1800" b="1" i="0" u="none" strike="noStrike" baseline="0" dirty="0">
                <a:solidFill>
                  <a:srgbClr val="000000"/>
                </a:solidFill>
                <a:latin typeface="Calibri" panose="020F0502020204030204" pitchFamily="34" charset="0"/>
              </a:rPr>
              <a:t>January 31, 2025, </a:t>
            </a:r>
            <a:r>
              <a:rPr lang="en-US" sz="1800" b="0" i="0" u="none" strike="noStrike" baseline="0" dirty="0">
                <a:solidFill>
                  <a:srgbClr val="000000"/>
                </a:solidFill>
                <a:latin typeface="Calibri" panose="020F0502020204030204" pitchFamily="34" charset="0"/>
              </a:rPr>
              <a:t>you will no longer be able to sign-in to My HealtheVet using your My HealtheVet user ID and password. </a:t>
            </a:r>
          </a:p>
          <a:p>
            <a:r>
              <a:rPr lang="en-US" sz="1800" b="0" i="0" u="none" strike="noStrike" baseline="0" dirty="0">
                <a:solidFill>
                  <a:srgbClr val="000000"/>
                </a:solidFill>
                <a:latin typeface="Calibri" panose="020F0502020204030204" pitchFamily="34" charset="0"/>
              </a:rPr>
              <a:t>2 options (</a:t>
            </a:r>
            <a:r>
              <a:rPr lang="en-US" sz="1800" b="1" i="0" u="none" strike="noStrike" baseline="0" dirty="0">
                <a:solidFill>
                  <a:srgbClr val="000000"/>
                </a:solidFill>
                <a:latin typeface="Calibri" panose="020F0502020204030204" pitchFamily="34" charset="0"/>
              </a:rPr>
              <a:t>Login.gov </a:t>
            </a:r>
            <a:r>
              <a:rPr lang="en-US" sz="1800" b="0" i="0" u="none" strike="noStrike" baseline="0" dirty="0">
                <a:solidFill>
                  <a:srgbClr val="000000"/>
                </a:solidFill>
                <a:latin typeface="Calibri" panose="020F0502020204030204" pitchFamily="34" charset="0"/>
              </a:rPr>
              <a:t>and </a:t>
            </a:r>
            <a:r>
              <a:rPr lang="en-US" sz="1800" b="1" i="0" u="none" strike="noStrike" baseline="0" dirty="0">
                <a:solidFill>
                  <a:srgbClr val="000000"/>
                </a:solidFill>
                <a:latin typeface="Calibri" panose="020F0502020204030204" pitchFamily="34" charset="0"/>
              </a:rPr>
              <a:t>ID.me</a:t>
            </a:r>
            <a:r>
              <a:rPr lang="en-US" sz="1800" b="0" i="0" u="none" strike="noStrike" baseline="0" dirty="0">
                <a:solidFill>
                  <a:srgbClr val="000000"/>
                </a:solidFill>
                <a:latin typeface="Calibri" panose="020F0502020204030204" pitchFamily="34" charset="0"/>
              </a:rPr>
              <a:t>). As cybersecurity risks continue to evolve, we must improve how your personal and health data is protected by increasing account security.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Accessible through VA.gov</a:t>
            </a:r>
            <a:endParaRPr lang="en-US" dirty="0"/>
          </a:p>
        </p:txBody>
      </p:sp>
    </p:spTree>
    <p:extLst>
      <p:ext uri="{BB962C8B-B14F-4D97-AF65-F5344CB8AC3E}">
        <p14:creationId xmlns:p14="http://schemas.microsoft.com/office/powerpoint/2010/main" val="41748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399E3-A26F-4747-F8F1-30BA65DF40B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VA.gov</a:t>
            </a:r>
          </a:p>
        </p:txBody>
      </p:sp>
      <p:graphicFrame>
        <p:nvGraphicFramePr>
          <p:cNvPr id="5" name="Content Placeholder 2">
            <a:extLst>
              <a:ext uri="{FF2B5EF4-FFF2-40B4-BE49-F238E27FC236}">
                <a16:creationId xmlns:a16="http://schemas.microsoft.com/office/drawing/2014/main" id="{E7BF1156-E895-92BF-4666-1873A77AB147}"/>
              </a:ext>
            </a:extLst>
          </p:cNvPr>
          <p:cNvGraphicFramePr>
            <a:graphicFrameLocks noGrp="1"/>
          </p:cNvGraphicFramePr>
          <p:nvPr>
            <p:ph idx="1"/>
            <p:extLst>
              <p:ext uri="{D42A27DB-BD31-4B8C-83A1-F6EECF244321}">
                <p14:modId xmlns:p14="http://schemas.microsoft.com/office/powerpoint/2010/main" val="2053856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88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928C083-5430-CA3F-4B65-1CF2B05A97D9}"/>
              </a:ext>
            </a:extLst>
          </p:cNvPr>
          <p:cNvSpPr>
            <a:spLocks noGrp="1"/>
          </p:cNvSpPr>
          <p:nvPr>
            <p:ph type="title"/>
          </p:nvPr>
        </p:nvSpPr>
        <p:spPr>
          <a:xfrm>
            <a:off x="2019300" y="538956"/>
            <a:ext cx="8985250" cy="1118394"/>
          </a:xfrm>
        </p:spPr>
        <p:txBody>
          <a:bodyPr anchor="t">
            <a:normAutofit/>
          </a:bodyPr>
          <a:lstStyle/>
          <a:p>
            <a:r>
              <a:rPr lang="en-US" sz="4000"/>
              <a:t>How do I create a Login.gov account?</a:t>
            </a:r>
          </a:p>
        </p:txBody>
      </p:sp>
      <p:pic>
        <p:nvPicPr>
          <p:cNvPr id="25" name="Graphic 24" descr="Phishing">
            <a:extLst>
              <a:ext uri="{FF2B5EF4-FFF2-40B4-BE49-F238E27FC236}">
                <a16:creationId xmlns:a16="http://schemas.microsoft.com/office/drawing/2014/main" id="{2DB62B72-A15E-54B7-24A5-14AF746229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4" name="Content Placeholder 3">
            <a:extLst>
              <a:ext uri="{FF2B5EF4-FFF2-40B4-BE49-F238E27FC236}">
                <a16:creationId xmlns:a16="http://schemas.microsoft.com/office/drawing/2014/main" id="{B07BE0B1-54DD-E4CE-E323-A071D3806E10}"/>
              </a:ext>
            </a:extLst>
          </p:cNvPr>
          <p:cNvSpPr>
            <a:spLocks noGrp="1"/>
          </p:cNvSpPr>
          <p:nvPr>
            <p:ph idx="1"/>
          </p:nvPr>
        </p:nvSpPr>
        <p:spPr>
          <a:xfrm>
            <a:off x="1009650" y="1847849"/>
            <a:ext cx="9994900" cy="4254501"/>
          </a:xfrm>
        </p:spPr>
        <p:txBody>
          <a:bodyPr>
            <a:normAutofit/>
          </a:bodyPr>
          <a:lstStyle/>
          <a:p>
            <a:r>
              <a:rPr lang="en-US" sz="1600" b="0" i="0" u="none" strike="noStrike" baseline="0">
                <a:latin typeface="Segoe UI" panose="020B0502040204020203" pitchFamily="34" charset="0"/>
              </a:rPr>
              <a:t>You can create your account on the </a:t>
            </a:r>
            <a:r>
              <a:rPr lang="en-US" sz="1600" b="1" i="0" u="none" strike="noStrike" baseline="0">
                <a:latin typeface="Segoe UI" panose="020B0502040204020203" pitchFamily="34" charset="0"/>
              </a:rPr>
              <a:t>Login.gov </a:t>
            </a:r>
            <a:r>
              <a:rPr lang="en-US" sz="1600" b="0" i="0" u="none" strike="noStrike" baseline="0">
                <a:latin typeface="Segoe UI" panose="020B0502040204020203" pitchFamily="34" charset="0"/>
              </a:rPr>
              <a:t>website. Here’s what you’ll need: </a:t>
            </a:r>
          </a:p>
          <a:p>
            <a:r>
              <a:rPr lang="en-US" sz="1600" b="0" i="0" u="none" strike="noStrike" baseline="0">
                <a:latin typeface="Segoe UI" panose="020B0502040204020203" pitchFamily="34" charset="0"/>
              </a:rPr>
              <a:t>An email address </a:t>
            </a:r>
          </a:p>
          <a:p>
            <a:r>
              <a:rPr lang="en-US" sz="1600" b="0" i="0" u="none" strike="noStrike" baseline="0">
                <a:latin typeface="Segoe UI" panose="020B0502040204020203" pitchFamily="34" charset="0"/>
              </a:rPr>
              <a:t>A unique password that includes at least 12 characters </a:t>
            </a:r>
          </a:p>
          <a:p>
            <a:endParaRPr lang="en-US" sz="1600" b="0" i="0" u="none" strike="noStrike" baseline="0">
              <a:latin typeface="Segoe UI" panose="020B0502040204020203" pitchFamily="34" charset="0"/>
            </a:endParaRPr>
          </a:p>
          <a:p>
            <a:r>
              <a:rPr lang="en-US" sz="1600" b="0" i="0" u="none" strike="noStrike" baseline="0">
                <a:latin typeface="Segoe UI" panose="020B0502040204020203" pitchFamily="34" charset="0"/>
              </a:rPr>
              <a:t>When you set up your account, you’ll need to set up multifactor authentication (MFA). </a:t>
            </a:r>
          </a:p>
          <a:p>
            <a:r>
              <a:rPr lang="en-US" sz="1600" b="0" i="0" u="none" strike="noStrike" baseline="0">
                <a:latin typeface="Segoe UI" panose="020B0502040204020203" pitchFamily="34" charset="0"/>
              </a:rPr>
              <a:t>The first time you use your account to manage your VA benefits or information, you’ll need to verify your identity. Here’s what you’ll need: </a:t>
            </a:r>
          </a:p>
          <a:p>
            <a:r>
              <a:rPr lang="en-US" sz="1600" b="0" i="0" u="none" strike="noStrike" baseline="0">
                <a:latin typeface="Segoe UI" panose="020B0502040204020203" pitchFamily="34" charset="0"/>
              </a:rPr>
              <a:t>Your driver’s license or other state-issued ID, </a:t>
            </a:r>
            <a:r>
              <a:rPr lang="en-US" sz="1600" b="1" i="0" u="none" strike="noStrike" baseline="0">
                <a:latin typeface="Segoe UI" panose="020B0502040204020203" pitchFamily="34" charset="0"/>
              </a:rPr>
              <a:t>and </a:t>
            </a:r>
            <a:endParaRPr lang="en-US" sz="1600" b="0" i="0" u="none" strike="noStrike" baseline="0">
              <a:latin typeface="Segoe UI" panose="020B0502040204020203" pitchFamily="34" charset="0"/>
            </a:endParaRPr>
          </a:p>
          <a:p>
            <a:r>
              <a:rPr lang="en-US" sz="1600" b="0" i="0" u="none" strike="noStrike" baseline="0">
                <a:latin typeface="Segoe UI" panose="020B0502040204020203" pitchFamily="34" charset="0"/>
              </a:rPr>
              <a:t>Your Social Security number, </a:t>
            </a:r>
            <a:r>
              <a:rPr lang="en-US" sz="1600" b="1" i="0" u="none" strike="noStrike" baseline="0">
                <a:latin typeface="Segoe UI" panose="020B0502040204020203" pitchFamily="34" charset="0"/>
              </a:rPr>
              <a:t>and </a:t>
            </a:r>
            <a:endParaRPr lang="en-US" sz="1600" b="0" i="0" u="none" strike="noStrike" baseline="0">
              <a:latin typeface="Segoe UI" panose="020B0502040204020203" pitchFamily="34" charset="0"/>
            </a:endParaRPr>
          </a:p>
          <a:p>
            <a:r>
              <a:rPr lang="en-US" sz="1600" b="0" i="0" u="none" strike="noStrike" baseline="0">
                <a:latin typeface="Segoe UI" panose="020B0502040204020203" pitchFamily="34" charset="0"/>
              </a:rPr>
              <a:t>A U.S. phone number </a:t>
            </a:r>
          </a:p>
          <a:p>
            <a:endParaRPr lang="en-US" sz="1600" b="0" i="0" u="none" strike="noStrike" baseline="0">
              <a:latin typeface="Segoe UI" panose="020B0502040204020203" pitchFamily="34" charset="0"/>
            </a:endParaRPr>
          </a:p>
          <a:p>
            <a:pPr marR="4350"/>
            <a:r>
              <a:rPr lang="en-US" sz="1600" b="1" i="0" u="none" strike="noStrike" baseline="0">
                <a:latin typeface="Segoe UI" panose="020B0502040204020203" pitchFamily="34" charset="0"/>
              </a:rPr>
              <a:t>Note: </a:t>
            </a:r>
            <a:r>
              <a:rPr lang="en-US" sz="1600" b="0" i="0" u="none" strike="noStrike" baseline="0">
                <a:latin typeface="Segoe UI" panose="020B0502040204020203" pitchFamily="34" charset="0"/>
              </a:rPr>
              <a:t>If you don’t have a U.S. phone number, </a:t>
            </a:r>
            <a:r>
              <a:rPr lang="en-US" sz="1600" b="1" i="0" u="none" strike="noStrike" baseline="0">
                <a:latin typeface="Segoe UI" panose="020B0502040204020203" pitchFamily="34" charset="0"/>
              </a:rPr>
              <a:t>Login.gov </a:t>
            </a:r>
            <a:r>
              <a:rPr lang="en-US" sz="1600" b="0" i="0" u="none" strike="noStrike" baseline="0">
                <a:latin typeface="Segoe UI" panose="020B0502040204020203" pitchFamily="34" charset="0"/>
              </a:rPr>
              <a:t>can send a letter to your mailing address instead. </a:t>
            </a:r>
            <a:endParaRPr lang="en-US" sz="1600"/>
          </a:p>
        </p:txBody>
      </p:sp>
      <p:pic>
        <p:nvPicPr>
          <p:cNvPr id="8" name="Graphic 7" descr="Envelope">
            <a:extLst>
              <a:ext uri="{FF2B5EF4-FFF2-40B4-BE49-F238E27FC236}">
                <a16:creationId xmlns:a16="http://schemas.microsoft.com/office/drawing/2014/main" id="{04181255-E409-5BFA-DAD9-E6D7F4AB27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379780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ADC2C7-05F5-51BC-CF91-4FFB5EC58CD8}"/>
              </a:ext>
            </a:extLst>
          </p:cNvPr>
          <p:cNvPicPr>
            <a:picLocks noChangeAspect="1"/>
          </p:cNvPicPr>
          <p:nvPr/>
        </p:nvPicPr>
        <p:blipFill>
          <a:blip r:embed="rId2"/>
          <a:stretch>
            <a:fillRect/>
          </a:stretch>
        </p:blipFill>
        <p:spPr>
          <a:xfrm>
            <a:off x="2095500" y="1004887"/>
            <a:ext cx="8001000" cy="4848225"/>
          </a:xfrm>
          <a:prstGeom prst="rect">
            <a:avLst/>
          </a:prstGeom>
        </p:spPr>
      </p:pic>
    </p:spTree>
    <p:extLst>
      <p:ext uri="{BB962C8B-B14F-4D97-AF65-F5344CB8AC3E}">
        <p14:creationId xmlns:p14="http://schemas.microsoft.com/office/powerpoint/2010/main" val="40258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026C0-70E7-1EE9-02E3-6C703F9EAF94}"/>
              </a:ext>
            </a:extLst>
          </p:cNvPr>
          <p:cNvSpPr>
            <a:spLocks noGrp="1"/>
          </p:cNvSpPr>
          <p:nvPr>
            <p:ph type="title"/>
          </p:nvPr>
        </p:nvSpPr>
        <p:spPr>
          <a:xfrm>
            <a:off x="838200" y="365125"/>
            <a:ext cx="10515600" cy="1325563"/>
          </a:xfrm>
        </p:spPr>
        <p:txBody>
          <a:bodyPr>
            <a:normAutofit/>
          </a:bodyPr>
          <a:lstStyle/>
          <a:p>
            <a:r>
              <a:rPr lang="en-US"/>
              <a:t>How do I create an ID.me account?</a:t>
            </a:r>
          </a:p>
        </p:txBody>
      </p:sp>
      <p:graphicFrame>
        <p:nvGraphicFramePr>
          <p:cNvPr id="14" name="Content Placeholder 2">
            <a:extLst>
              <a:ext uri="{FF2B5EF4-FFF2-40B4-BE49-F238E27FC236}">
                <a16:creationId xmlns:a16="http://schemas.microsoft.com/office/drawing/2014/main" id="{4F60E555-C668-4C88-7D39-13BE0DA3E9E8}"/>
              </a:ext>
            </a:extLst>
          </p:cNvPr>
          <p:cNvGraphicFramePr>
            <a:graphicFrameLocks noGrp="1"/>
          </p:cNvGraphicFramePr>
          <p:nvPr>
            <p:ph idx="1"/>
            <p:extLst>
              <p:ext uri="{D42A27DB-BD31-4B8C-83A1-F6EECF244321}">
                <p14:modId xmlns:p14="http://schemas.microsoft.com/office/powerpoint/2010/main" val="180500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04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098610-7D00-E76E-2ED7-D3FF1E4A0914}"/>
              </a:ext>
            </a:extLst>
          </p:cNvPr>
          <p:cNvPicPr>
            <a:picLocks noChangeAspect="1"/>
          </p:cNvPicPr>
          <p:nvPr/>
        </p:nvPicPr>
        <p:blipFill>
          <a:blip r:embed="rId2"/>
          <a:stretch>
            <a:fillRect/>
          </a:stretch>
        </p:blipFill>
        <p:spPr>
          <a:xfrm>
            <a:off x="1866900" y="852487"/>
            <a:ext cx="8458200" cy="5153025"/>
          </a:xfrm>
          <a:prstGeom prst="rect">
            <a:avLst/>
          </a:prstGeom>
        </p:spPr>
      </p:pic>
    </p:spTree>
    <p:extLst>
      <p:ext uri="{BB962C8B-B14F-4D97-AF65-F5344CB8AC3E}">
        <p14:creationId xmlns:p14="http://schemas.microsoft.com/office/powerpoint/2010/main" val="1260042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457</TotalTime>
  <Words>654</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UI</vt:lpstr>
      <vt:lpstr>Office Theme</vt:lpstr>
      <vt:lpstr>Connected Care</vt:lpstr>
      <vt:lpstr>Agenda</vt:lpstr>
      <vt:lpstr>What’s Changing? </vt:lpstr>
      <vt:lpstr>Don’t worry.  My HealtheVet isn’t going away.</vt:lpstr>
      <vt:lpstr>VA.gov</vt:lpstr>
      <vt:lpstr>How do I create a Login.gov account?</vt:lpstr>
      <vt:lpstr>PowerPoint Presentation</vt:lpstr>
      <vt:lpstr>How do I create an ID.me account?</vt:lpstr>
      <vt:lpstr>PowerPoint Presentation</vt:lpstr>
      <vt:lpstr>How do I get help? </vt:lpstr>
      <vt:lpstr>Connected Care  Point of Contacts</vt:lpstr>
      <vt:lpstr>VA Central Iowa Virtual Mobile Clinic  </vt:lpstr>
      <vt:lpstr>Current VMC county availability  and services provided </vt:lpstr>
      <vt:lpstr>VMC Questions -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Care</dc:title>
  <dc:creator>Vokes, Heidi A.</dc:creator>
  <cp:lastModifiedBy>Vokes, Heidi A.</cp:lastModifiedBy>
  <cp:revision>1</cp:revision>
  <dcterms:created xsi:type="dcterms:W3CDTF">2024-10-15T11:12:58Z</dcterms:created>
  <dcterms:modified xsi:type="dcterms:W3CDTF">2024-10-24T16:21:58Z</dcterms:modified>
</cp:coreProperties>
</file>